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9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5" r:id="rId9"/>
    <p:sldId id="266" r:id="rId10"/>
    <p:sldId id="267" r:id="rId11"/>
    <p:sldId id="268" r:id="rId12"/>
    <p:sldId id="296" r:id="rId13"/>
    <p:sldId id="295" r:id="rId14"/>
    <p:sldId id="272" r:id="rId15"/>
    <p:sldId id="275" r:id="rId16"/>
    <p:sldId id="276" r:id="rId17"/>
  </p:sldIdLst>
  <p:sldSz cx="9144000" cy="5143500" type="screen16x9"/>
  <p:notesSz cx="6858000" cy="9144000"/>
  <p:embeddedFontLst>
    <p:embeddedFont>
      <p:font typeface="Aldhabi" panose="01000000000000000000" pitchFamily="2" charset="-78"/>
      <p:regular r:id="rId19"/>
    </p:embeddedFont>
    <p:embeddedFont>
      <p:font typeface="Barrio" panose="020B060402020202020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Tahoma" panose="020B0604030504040204" pitchFamily="34" charset="0"/>
      <p:regular r:id="rId25"/>
      <p:bold r:id="rId26"/>
    </p:embeddedFont>
    <p:embeddedFont>
      <p:font typeface="Work Sans" panose="020B0604020202020204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2880">
          <p15:clr>
            <a:srgbClr val="9AA0A6"/>
          </p15:clr>
        </p15:guide>
        <p15:guide id="2" orient="horz" pos="610">
          <p15:clr>
            <a:srgbClr val="9AA0A6"/>
          </p15:clr>
        </p15:guide>
        <p15:guide id="3" orient="horz" pos="1478">
          <p15:clr>
            <a:srgbClr val="9AA0A6"/>
          </p15:clr>
        </p15:guide>
        <p15:guide id="4" orient="horz" pos="2362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1178197-54C3-4CCF-941E-A7D34014350E}">
  <a:tblStyle styleId="{21178197-54C3-4CCF-941E-A7D34014350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84"/>
      </p:cViewPr>
      <p:guideLst>
        <p:guide pos="2880"/>
        <p:guide orient="horz" pos="610"/>
        <p:guide orient="horz" pos="1478"/>
        <p:guide orient="horz" pos="236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63f28ff2e8_0_23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63f28ff2e8_0_23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63f28ff2e8_0_6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63f28ff2e8_0_6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63f28ff2e8_0_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5" name="Google Shape;675;g63f28ff2e8_0_6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12909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63f28ff2e8_0_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5" name="Google Shape;675;g63f28ff2e8_0_6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64855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63f28ff2e8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6" name="Google Shape;706;g63f28ff2e8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g63f28ff2e8_0_24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5" name="Google Shape;1315;g63f28ff2e8_0_24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Google Shape;1356;g63f28ff2e8_0_25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7" name="Google Shape;1357;g63f28ff2e8_0_25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6409fbcfa3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6409fbcfa3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63dd83333a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63dd83333a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63dd83333a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63dd83333a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63f28ff2e8_0_4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63f28ff2e8_0_4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63f28ff2e8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63f28ff2e8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63f28ff2e8_0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63f28ff2e8_0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63f28ff2e8_0_5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63f28ff2e8_0_5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63f28ff2e8_0_6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63f28ff2e8_0_6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633200" y="2399250"/>
            <a:ext cx="5877600" cy="161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031000" y="4008025"/>
            <a:ext cx="5082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shred/>
        <p:sndAc>
          <p:stSnd>
            <p:snd r:embed="rId1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IG_NUMBER_1">
    <p:bg>
      <p:bgPr>
        <a:solidFill>
          <a:schemeClr val="accent5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15"/>
          <p:cNvGrpSpPr/>
          <p:nvPr/>
        </p:nvGrpSpPr>
        <p:grpSpPr>
          <a:xfrm>
            <a:off x="281105" y="421054"/>
            <a:ext cx="1758894" cy="1758954"/>
            <a:chOff x="1370275" y="1735225"/>
            <a:chExt cx="740400" cy="740425"/>
          </a:xfrm>
        </p:grpSpPr>
        <p:sp>
          <p:nvSpPr>
            <p:cNvPr id="52" name="Google Shape;52;p15"/>
            <p:cNvSpPr/>
            <p:nvPr/>
          </p:nvSpPr>
          <p:spPr>
            <a:xfrm>
              <a:off x="1370275" y="1735225"/>
              <a:ext cx="740400" cy="740425"/>
            </a:xfrm>
            <a:custGeom>
              <a:avLst/>
              <a:gdLst/>
              <a:ahLst/>
              <a:cxnLst/>
              <a:rect l="l" t="t" r="r" b="b"/>
              <a:pathLst>
                <a:path w="29616" h="29617" extrusionOk="0">
                  <a:moveTo>
                    <a:pt x="14807" y="0"/>
                  </a:moveTo>
                  <a:cubicBezTo>
                    <a:pt x="6631" y="0"/>
                    <a:pt x="0" y="6631"/>
                    <a:pt x="0" y="14809"/>
                  </a:cubicBezTo>
                  <a:cubicBezTo>
                    <a:pt x="0" y="22986"/>
                    <a:pt x="6630" y="29617"/>
                    <a:pt x="14807" y="29617"/>
                  </a:cubicBezTo>
                  <a:cubicBezTo>
                    <a:pt x="22986" y="29617"/>
                    <a:pt x="29615" y="22986"/>
                    <a:pt x="29615" y="14809"/>
                  </a:cubicBezTo>
                  <a:cubicBezTo>
                    <a:pt x="29615" y="6631"/>
                    <a:pt x="22985" y="0"/>
                    <a:pt x="148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15"/>
            <p:cNvSpPr/>
            <p:nvPr/>
          </p:nvSpPr>
          <p:spPr>
            <a:xfrm>
              <a:off x="1453850" y="1818800"/>
              <a:ext cx="573225" cy="573250"/>
            </a:xfrm>
            <a:custGeom>
              <a:avLst/>
              <a:gdLst/>
              <a:ahLst/>
              <a:cxnLst/>
              <a:rect l="l" t="t" r="r" b="b"/>
              <a:pathLst>
                <a:path w="22929" h="22930" extrusionOk="0">
                  <a:moveTo>
                    <a:pt x="11464" y="1"/>
                  </a:moveTo>
                  <a:cubicBezTo>
                    <a:pt x="8425" y="1"/>
                    <a:pt x="5508" y="1209"/>
                    <a:pt x="3358" y="3359"/>
                  </a:cubicBezTo>
                  <a:cubicBezTo>
                    <a:pt x="1208" y="5508"/>
                    <a:pt x="0" y="8425"/>
                    <a:pt x="0" y="11466"/>
                  </a:cubicBezTo>
                  <a:cubicBezTo>
                    <a:pt x="0" y="14506"/>
                    <a:pt x="1208" y="17422"/>
                    <a:pt x="3358" y="19572"/>
                  </a:cubicBezTo>
                  <a:cubicBezTo>
                    <a:pt x="5508" y="21723"/>
                    <a:pt x="8425" y="22929"/>
                    <a:pt x="11464" y="22929"/>
                  </a:cubicBezTo>
                  <a:cubicBezTo>
                    <a:pt x="14505" y="22929"/>
                    <a:pt x="17421" y="21723"/>
                    <a:pt x="19571" y="19572"/>
                  </a:cubicBezTo>
                  <a:cubicBezTo>
                    <a:pt x="21721" y="17422"/>
                    <a:pt x="22929" y="14506"/>
                    <a:pt x="22929" y="11466"/>
                  </a:cubicBezTo>
                  <a:cubicBezTo>
                    <a:pt x="22929" y="8425"/>
                    <a:pt x="21721" y="5508"/>
                    <a:pt x="19571" y="3359"/>
                  </a:cubicBezTo>
                  <a:cubicBezTo>
                    <a:pt x="17421" y="1209"/>
                    <a:pt x="14505" y="1"/>
                    <a:pt x="114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15"/>
            <p:cNvSpPr/>
            <p:nvPr/>
          </p:nvSpPr>
          <p:spPr>
            <a:xfrm>
              <a:off x="1543425" y="1908375"/>
              <a:ext cx="394100" cy="394100"/>
            </a:xfrm>
            <a:custGeom>
              <a:avLst/>
              <a:gdLst/>
              <a:ahLst/>
              <a:cxnLst/>
              <a:rect l="l" t="t" r="r" b="b"/>
              <a:pathLst>
                <a:path w="15764" h="15764" extrusionOk="0">
                  <a:moveTo>
                    <a:pt x="7881" y="0"/>
                  </a:moveTo>
                  <a:cubicBezTo>
                    <a:pt x="5792" y="0"/>
                    <a:pt x="3787" y="831"/>
                    <a:pt x="2309" y="2309"/>
                  </a:cubicBezTo>
                  <a:cubicBezTo>
                    <a:pt x="831" y="3787"/>
                    <a:pt x="0" y="5792"/>
                    <a:pt x="0" y="7883"/>
                  </a:cubicBezTo>
                  <a:cubicBezTo>
                    <a:pt x="0" y="9973"/>
                    <a:pt x="831" y="11977"/>
                    <a:pt x="2309" y="13456"/>
                  </a:cubicBezTo>
                  <a:cubicBezTo>
                    <a:pt x="3787" y="14934"/>
                    <a:pt x="5792" y="15764"/>
                    <a:pt x="7881" y="15764"/>
                  </a:cubicBezTo>
                  <a:cubicBezTo>
                    <a:pt x="9972" y="15764"/>
                    <a:pt x="11977" y="14934"/>
                    <a:pt x="13455" y="13456"/>
                  </a:cubicBezTo>
                  <a:cubicBezTo>
                    <a:pt x="14933" y="11977"/>
                    <a:pt x="15763" y="9973"/>
                    <a:pt x="15763" y="7883"/>
                  </a:cubicBezTo>
                  <a:cubicBezTo>
                    <a:pt x="15763" y="5792"/>
                    <a:pt x="14933" y="3787"/>
                    <a:pt x="13455" y="2309"/>
                  </a:cubicBezTo>
                  <a:cubicBezTo>
                    <a:pt x="11977" y="831"/>
                    <a:pt x="9972" y="0"/>
                    <a:pt x="78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15"/>
            <p:cNvSpPr/>
            <p:nvPr/>
          </p:nvSpPr>
          <p:spPr>
            <a:xfrm>
              <a:off x="1609100" y="1974050"/>
              <a:ext cx="262750" cy="262775"/>
            </a:xfrm>
            <a:custGeom>
              <a:avLst/>
              <a:gdLst/>
              <a:ahLst/>
              <a:cxnLst/>
              <a:rect l="l" t="t" r="r" b="b"/>
              <a:pathLst>
                <a:path w="10510" h="10511" extrusionOk="0">
                  <a:moveTo>
                    <a:pt x="5254" y="1"/>
                  </a:moveTo>
                  <a:cubicBezTo>
                    <a:pt x="2353" y="1"/>
                    <a:pt x="0" y="2353"/>
                    <a:pt x="0" y="5256"/>
                  </a:cubicBezTo>
                  <a:cubicBezTo>
                    <a:pt x="0" y="8157"/>
                    <a:pt x="2351" y="10511"/>
                    <a:pt x="5254" y="10511"/>
                  </a:cubicBezTo>
                  <a:cubicBezTo>
                    <a:pt x="8157" y="10511"/>
                    <a:pt x="10509" y="8157"/>
                    <a:pt x="10509" y="5256"/>
                  </a:cubicBezTo>
                  <a:cubicBezTo>
                    <a:pt x="10509" y="2353"/>
                    <a:pt x="8156" y="1"/>
                    <a:pt x="5254" y="1"/>
                  </a:cubicBezTo>
                  <a:close/>
                </a:path>
              </a:pathLst>
            </a:custGeom>
            <a:solidFill>
              <a:srgbClr val="0B23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15"/>
            <p:cNvSpPr/>
            <p:nvPr/>
          </p:nvSpPr>
          <p:spPr>
            <a:xfrm>
              <a:off x="1751625" y="1926300"/>
              <a:ext cx="196650" cy="179150"/>
            </a:xfrm>
            <a:custGeom>
              <a:avLst/>
              <a:gdLst/>
              <a:ahLst/>
              <a:cxnLst/>
              <a:rect l="l" t="t" r="r" b="b"/>
              <a:pathLst>
                <a:path w="7866" h="7166" extrusionOk="0">
                  <a:moveTo>
                    <a:pt x="3932" y="0"/>
                  </a:moveTo>
                  <a:cubicBezTo>
                    <a:pt x="3015" y="0"/>
                    <a:pt x="2098" y="350"/>
                    <a:pt x="1399" y="1049"/>
                  </a:cubicBezTo>
                  <a:cubicBezTo>
                    <a:pt x="0" y="2449"/>
                    <a:pt x="0" y="4717"/>
                    <a:pt x="1399" y="6116"/>
                  </a:cubicBezTo>
                  <a:cubicBezTo>
                    <a:pt x="2098" y="6816"/>
                    <a:pt x="3015" y="7166"/>
                    <a:pt x="3932" y="7166"/>
                  </a:cubicBezTo>
                  <a:cubicBezTo>
                    <a:pt x="4849" y="7166"/>
                    <a:pt x="5766" y="6816"/>
                    <a:pt x="6465" y="6116"/>
                  </a:cubicBezTo>
                  <a:cubicBezTo>
                    <a:pt x="7865" y="4717"/>
                    <a:pt x="7865" y="2449"/>
                    <a:pt x="6465" y="1049"/>
                  </a:cubicBezTo>
                  <a:cubicBezTo>
                    <a:pt x="5766" y="350"/>
                    <a:pt x="4849" y="0"/>
                    <a:pt x="39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57;p15"/>
          <p:cNvGrpSpPr/>
          <p:nvPr/>
        </p:nvGrpSpPr>
        <p:grpSpPr>
          <a:xfrm>
            <a:off x="7077880" y="2983654"/>
            <a:ext cx="1758894" cy="1758954"/>
            <a:chOff x="1370275" y="1735225"/>
            <a:chExt cx="740400" cy="740425"/>
          </a:xfrm>
        </p:grpSpPr>
        <p:sp>
          <p:nvSpPr>
            <p:cNvPr id="58" name="Google Shape;58;p15"/>
            <p:cNvSpPr/>
            <p:nvPr/>
          </p:nvSpPr>
          <p:spPr>
            <a:xfrm>
              <a:off x="1370275" y="1735225"/>
              <a:ext cx="740400" cy="740425"/>
            </a:xfrm>
            <a:custGeom>
              <a:avLst/>
              <a:gdLst/>
              <a:ahLst/>
              <a:cxnLst/>
              <a:rect l="l" t="t" r="r" b="b"/>
              <a:pathLst>
                <a:path w="29616" h="29617" extrusionOk="0">
                  <a:moveTo>
                    <a:pt x="14807" y="0"/>
                  </a:moveTo>
                  <a:cubicBezTo>
                    <a:pt x="6631" y="0"/>
                    <a:pt x="0" y="6631"/>
                    <a:pt x="0" y="14809"/>
                  </a:cubicBezTo>
                  <a:cubicBezTo>
                    <a:pt x="0" y="22986"/>
                    <a:pt x="6630" y="29617"/>
                    <a:pt x="14807" y="29617"/>
                  </a:cubicBezTo>
                  <a:cubicBezTo>
                    <a:pt x="22986" y="29617"/>
                    <a:pt x="29615" y="22986"/>
                    <a:pt x="29615" y="14809"/>
                  </a:cubicBezTo>
                  <a:cubicBezTo>
                    <a:pt x="29615" y="6631"/>
                    <a:pt x="22985" y="0"/>
                    <a:pt x="148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15"/>
            <p:cNvSpPr/>
            <p:nvPr/>
          </p:nvSpPr>
          <p:spPr>
            <a:xfrm>
              <a:off x="1453850" y="1818800"/>
              <a:ext cx="573225" cy="573250"/>
            </a:xfrm>
            <a:custGeom>
              <a:avLst/>
              <a:gdLst/>
              <a:ahLst/>
              <a:cxnLst/>
              <a:rect l="l" t="t" r="r" b="b"/>
              <a:pathLst>
                <a:path w="22929" h="22930" extrusionOk="0">
                  <a:moveTo>
                    <a:pt x="11464" y="1"/>
                  </a:moveTo>
                  <a:cubicBezTo>
                    <a:pt x="8425" y="1"/>
                    <a:pt x="5508" y="1209"/>
                    <a:pt x="3358" y="3359"/>
                  </a:cubicBezTo>
                  <a:cubicBezTo>
                    <a:pt x="1208" y="5508"/>
                    <a:pt x="0" y="8425"/>
                    <a:pt x="0" y="11466"/>
                  </a:cubicBezTo>
                  <a:cubicBezTo>
                    <a:pt x="0" y="14506"/>
                    <a:pt x="1208" y="17422"/>
                    <a:pt x="3358" y="19572"/>
                  </a:cubicBezTo>
                  <a:cubicBezTo>
                    <a:pt x="5508" y="21723"/>
                    <a:pt x="8425" y="22929"/>
                    <a:pt x="11464" y="22929"/>
                  </a:cubicBezTo>
                  <a:cubicBezTo>
                    <a:pt x="14505" y="22929"/>
                    <a:pt x="17421" y="21723"/>
                    <a:pt x="19571" y="19572"/>
                  </a:cubicBezTo>
                  <a:cubicBezTo>
                    <a:pt x="21721" y="17422"/>
                    <a:pt x="22929" y="14506"/>
                    <a:pt x="22929" y="11466"/>
                  </a:cubicBezTo>
                  <a:cubicBezTo>
                    <a:pt x="22929" y="8425"/>
                    <a:pt x="21721" y="5508"/>
                    <a:pt x="19571" y="3359"/>
                  </a:cubicBezTo>
                  <a:cubicBezTo>
                    <a:pt x="17421" y="1209"/>
                    <a:pt x="14505" y="1"/>
                    <a:pt x="114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15"/>
            <p:cNvSpPr/>
            <p:nvPr/>
          </p:nvSpPr>
          <p:spPr>
            <a:xfrm>
              <a:off x="1543425" y="1908375"/>
              <a:ext cx="394100" cy="394100"/>
            </a:xfrm>
            <a:custGeom>
              <a:avLst/>
              <a:gdLst/>
              <a:ahLst/>
              <a:cxnLst/>
              <a:rect l="l" t="t" r="r" b="b"/>
              <a:pathLst>
                <a:path w="15764" h="15764" extrusionOk="0">
                  <a:moveTo>
                    <a:pt x="7881" y="0"/>
                  </a:moveTo>
                  <a:cubicBezTo>
                    <a:pt x="5792" y="0"/>
                    <a:pt x="3787" y="831"/>
                    <a:pt x="2309" y="2309"/>
                  </a:cubicBezTo>
                  <a:cubicBezTo>
                    <a:pt x="831" y="3787"/>
                    <a:pt x="0" y="5792"/>
                    <a:pt x="0" y="7883"/>
                  </a:cubicBezTo>
                  <a:cubicBezTo>
                    <a:pt x="0" y="9973"/>
                    <a:pt x="831" y="11977"/>
                    <a:pt x="2309" y="13456"/>
                  </a:cubicBezTo>
                  <a:cubicBezTo>
                    <a:pt x="3787" y="14934"/>
                    <a:pt x="5792" y="15764"/>
                    <a:pt x="7881" y="15764"/>
                  </a:cubicBezTo>
                  <a:cubicBezTo>
                    <a:pt x="9972" y="15764"/>
                    <a:pt x="11977" y="14934"/>
                    <a:pt x="13455" y="13456"/>
                  </a:cubicBezTo>
                  <a:cubicBezTo>
                    <a:pt x="14933" y="11977"/>
                    <a:pt x="15763" y="9973"/>
                    <a:pt x="15763" y="7883"/>
                  </a:cubicBezTo>
                  <a:cubicBezTo>
                    <a:pt x="15763" y="5792"/>
                    <a:pt x="14933" y="3787"/>
                    <a:pt x="13455" y="2309"/>
                  </a:cubicBezTo>
                  <a:cubicBezTo>
                    <a:pt x="11977" y="831"/>
                    <a:pt x="9972" y="0"/>
                    <a:pt x="78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15"/>
            <p:cNvSpPr/>
            <p:nvPr/>
          </p:nvSpPr>
          <p:spPr>
            <a:xfrm>
              <a:off x="1609100" y="1974050"/>
              <a:ext cx="262750" cy="262775"/>
            </a:xfrm>
            <a:custGeom>
              <a:avLst/>
              <a:gdLst/>
              <a:ahLst/>
              <a:cxnLst/>
              <a:rect l="l" t="t" r="r" b="b"/>
              <a:pathLst>
                <a:path w="10510" h="10511" extrusionOk="0">
                  <a:moveTo>
                    <a:pt x="5254" y="1"/>
                  </a:moveTo>
                  <a:cubicBezTo>
                    <a:pt x="2353" y="1"/>
                    <a:pt x="0" y="2353"/>
                    <a:pt x="0" y="5256"/>
                  </a:cubicBezTo>
                  <a:cubicBezTo>
                    <a:pt x="0" y="8157"/>
                    <a:pt x="2351" y="10511"/>
                    <a:pt x="5254" y="10511"/>
                  </a:cubicBezTo>
                  <a:cubicBezTo>
                    <a:pt x="8157" y="10511"/>
                    <a:pt x="10509" y="8157"/>
                    <a:pt x="10509" y="5256"/>
                  </a:cubicBezTo>
                  <a:cubicBezTo>
                    <a:pt x="10509" y="2353"/>
                    <a:pt x="8156" y="1"/>
                    <a:pt x="5254" y="1"/>
                  </a:cubicBezTo>
                  <a:close/>
                </a:path>
              </a:pathLst>
            </a:custGeom>
            <a:solidFill>
              <a:srgbClr val="0B23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15"/>
            <p:cNvSpPr/>
            <p:nvPr/>
          </p:nvSpPr>
          <p:spPr>
            <a:xfrm>
              <a:off x="1751625" y="1926300"/>
              <a:ext cx="196650" cy="179150"/>
            </a:xfrm>
            <a:custGeom>
              <a:avLst/>
              <a:gdLst/>
              <a:ahLst/>
              <a:cxnLst/>
              <a:rect l="l" t="t" r="r" b="b"/>
              <a:pathLst>
                <a:path w="7866" h="7166" extrusionOk="0">
                  <a:moveTo>
                    <a:pt x="3932" y="0"/>
                  </a:moveTo>
                  <a:cubicBezTo>
                    <a:pt x="3015" y="0"/>
                    <a:pt x="2098" y="350"/>
                    <a:pt x="1399" y="1049"/>
                  </a:cubicBezTo>
                  <a:cubicBezTo>
                    <a:pt x="0" y="2449"/>
                    <a:pt x="0" y="4717"/>
                    <a:pt x="1399" y="6116"/>
                  </a:cubicBezTo>
                  <a:cubicBezTo>
                    <a:pt x="2098" y="6816"/>
                    <a:pt x="3015" y="7166"/>
                    <a:pt x="3932" y="7166"/>
                  </a:cubicBezTo>
                  <a:cubicBezTo>
                    <a:pt x="4849" y="7166"/>
                    <a:pt x="5766" y="6816"/>
                    <a:pt x="6465" y="6116"/>
                  </a:cubicBezTo>
                  <a:cubicBezTo>
                    <a:pt x="7865" y="4717"/>
                    <a:pt x="7865" y="2449"/>
                    <a:pt x="6465" y="1049"/>
                  </a:cubicBezTo>
                  <a:cubicBezTo>
                    <a:pt x="5766" y="350"/>
                    <a:pt x="4849" y="0"/>
                    <a:pt x="39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" name="Google Shape;63;p15"/>
          <p:cNvSpPr/>
          <p:nvPr/>
        </p:nvSpPr>
        <p:spPr>
          <a:xfrm>
            <a:off x="1186350" y="0"/>
            <a:ext cx="67713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title" hasCustomPrompt="1"/>
          </p:nvPr>
        </p:nvSpPr>
        <p:spPr>
          <a:xfrm>
            <a:off x="1587813" y="668996"/>
            <a:ext cx="2857500" cy="67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5" name="Google Shape;65;p15"/>
          <p:cNvSpPr txBox="1">
            <a:spLocks noGrp="1"/>
          </p:cNvSpPr>
          <p:nvPr>
            <p:ph type="title" idx="2"/>
          </p:nvPr>
        </p:nvSpPr>
        <p:spPr>
          <a:xfrm>
            <a:off x="1587813" y="1398871"/>
            <a:ext cx="2857500" cy="14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1"/>
          </p:nvPr>
        </p:nvSpPr>
        <p:spPr>
          <a:xfrm>
            <a:off x="1587813" y="1804421"/>
            <a:ext cx="2857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title" idx="3" hasCustomPrompt="1"/>
          </p:nvPr>
        </p:nvSpPr>
        <p:spPr>
          <a:xfrm>
            <a:off x="4698688" y="668996"/>
            <a:ext cx="2857500" cy="67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8" name="Google Shape;68;p15"/>
          <p:cNvSpPr txBox="1">
            <a:spLocks noGrp="1"/>
          </p:cNvSpPr>
          <p:nvPr>
            <p:ph type="title" idx="4"/>
          </p:nvPr>
        </p:nvSpPr>
        <p:spPr>
          <a:xfrm>
            <a:off x="4698688" y="1398871"/>
            <a:ext cx="2857500" cy="14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ubTitle" idx="5"/>
          </p:nvPr>
        </p:nvSpPr>
        <p:spPr>
          <a:xfrm>
            <a:off x="4698688" y="1804421"/>
            <a:ext cx="2857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title" idx="6" hasCustomPrompt="1"/>
          </p:nvPr>
        </p:nvSpPr>
        <p:spPr>
          <a:xfrm>
            <a:off x="1587813" y="2720121"/>
            <a:ext cx="2857500" cy="67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1" name="Google Shape;71;p15"/>
          <p:cNvSpPr txBox="1">
            <a:spLocks noGrp="1"/>
          </p:cNvSpPr>
          <p:nvPr>
            <p:ph type="title" idx="7"/>
          </p:nvPr>
        </p:nvSpPr>
        <p:spPr>
          <a:xfrm>
            <a:off x="1587813" y="3449996"/>
            <a:ext cx="2857500" cy="14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subTitle" idx="8"/>
          </p:nvPr>
        </p:nvSpPr>
        <p:spPr>
          <a:xfrm>
            <a:off x="1587813" y="3855546"/>
            <a:ext cx="2857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title" idx="9" hasCustomPrompt="1"/>
          </p:nvPr>
        </p:nvSpPr>
        <p:spPr>
          <a:xfrm>
            <a:off x="4698688" y="2720121"/>
            <a:ext cx="2857500" cy="67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4" name="Google Shape;74;p15"/>
          <p:cNvSpPr txBox="1">
            <a:spLocks noGrp="1"/>
          </p:cNvSpPr>
          <p:nvPr>
            <p:ph type="title" idx="13"/>
          </p:nvPr>
        </p:nvSpPr>
        <p:spPr>
          <a:xfrm>
            <a:off x="4698688" y="3449996"/>
            <a:ext cx="2857500" cy="14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subTitle" idx="14"/>
          </p:nvPr>
        </p:nvSpPr>
        <p:spPr>
          <a:xfrm>
            <a:off x="4698688" y="3855546"/>
            <a:ext cx="2857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shred/>
        <p:sndAc>
          <p:stSnd>
            <p:snd r:embed="rId1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1">
  <p:cSld name="MAIN_POINT_1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/>
          <p:nvPr/>
        </p:nvSpPr>
        <p:spPr>
          <a:xfrm>
            <a:off x="0" y="-14125"/>
            <a:ext cx="9151200" cy="87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6"/>
          <p:cNvSpPr/>
          <p:nvPr/>
        </p:nvSpPr>
        <p:spPr>
          <a:xfrm>
            <a:off x="-3600" y="4267500"/>
            <a:ext cx="9151200" cy="87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>
            <a:off x="4183725" y="155975"/>
            <a:ext cx="47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subTitle" idx="1"/>
          </p:nvPr>
        </p:nvSpPr>
        <p:spPr>
          <a:xfrm>
            <a:off x="4183725" y="3019575"/>
            <a:ext cx="3852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shred/>
        <p:sndAc>
          <p:stSnd>
            <p:snd r:embed="rId1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">
  <p:cSld name="TITLE_ONLY_1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/>
          <p:nvPr/>
        </p:nvSpPr>
        <p:spPr>
          <a:xfrm>
            <a:off x="0" y="175"/>
            <a:ext cx="4572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986100" y="540975"/>
            <a:ext cx="717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title" idx="2"/>
          </p:nvPr>
        </p:nvSpPr>
        <p:spPr>
          <a:xfrm>
            <a:off x="857238" y="3046571"/>
            <a:ext cx="2857500" cy="14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subTitle" idx="1"/>
          </p:nvPr>
        </p:nvSpPr>
        <p:spPr>
          <a:xfrm>
            <a:off x="857238" y="3452121"/>
            <a:ext cx="2857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title" idx="3"/>
          </p:nvPr>
        </p:nvSpPr>
        <p:spPr>
          <a:xfrm>
            <a:off x="5429238" y="3046571"/>
            <a:ext cx="2857500" cy="14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subTitle" idx="4"/>
          </p:nvPr>
        </p:nvSpPr>
        <p:spPr>
          <a:xfrm>
            <a:off x="5429238" y="3452121"/>
            <a:ext cx="2857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shred/>
        <p:sndAc>
          <p:stSnd>
            <p:snd r:embed="rId1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 ">
  <p:cSld name="TITLE_ONLY_1_1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/>
          <p:nvPr/>
        </p:nvSpPr>
        <p:spPr>
          <a:xfrm>
            <a:off x="0" y="1539075"/>
            <a:ext cx="9144000" cy="3604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8"/>
          <p:cNvSpPr txBox="1">
            <a:spLocks noGrp="1"/>
          </p:cNvSpPr>
          <p:nvPr>
            <p:ph type="title"/>
          </p:nvPr>
        </p:nvSpPr>
        <p:spPr>
          <a:xfrm>
            <a:off x="986100" y="540975"/>
            <a:ext cx="717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title" idx="2"/>
          </p:nvPr>
        </p:nvSpPr>
        <p:spPr>
          <a:xfrm>
            <a:off x="881087" y="3046575"/>
            <a:ext cx="2124900" cy="14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subTitle" idx="1"/>
          </p:nvPr>
        </p:nvSpPr>
        <p:spPr>
          <a:xfrm>
            <a:off x="881087" y="3452125"/>
            <a:ext cx="2124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title" idx="3"/>
          </p:nvPr>
        </p:nvSpPr>
        <p:spPr>
          <a:xfrm>
            <a:off x="3509538" y="3046575"/>
            <a:ext cx="2124900" cy="14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subTitle" idx="4"/>
          </p:nvPr>
        </p:nvSpPr>
        <p:spPr>
          <a:xfrm>
            <a:off x="3509538" y="3452125"/>
            <a:ext cx="2124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title" idx="5"/>
          </p:nvPr>
        </p:nvSpPr>
        <p:spPr>
          <a:xfrm>
            <a:off x="6138018" y="3046575"/>
            <a:ext cx="2124900" cy="14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subTitle" idx="6"/>
          </p:nvPr>
        </p:nvSpPr>
        <p:spPr>
          <a:xfrm>
            <a:off x="6138018" y="3452125"/>
            <a:ext cx="2124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shred/>
        <p:sndAc>
          <p:stSnd>
            <p:snd r:embed="rId1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BIG_NUMBER_1_1">
    <p:bg>
      <p:bgPr>
        <a:solidFill>
          <a:schemeClr val="accent1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>
            <a:spLocks noGrp="1"/>
          </p:cNvSpPr>
          <p:nvPr>
            <p:ph type="title"/>
          </p:nvPr>
        </p:nvSpPr>
        <p:spPr>
          <a:xfrm>
            <a:off x="1943475" y="1567367"/>
            <a:ext cx="237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subTitle" idx="1"/>
          </p:nvPr>
        </p:nvSpPr>
        <p:spPr>
          <a:xfrm>
            <a:off x="1943463" y="1972913"/>
            <a:ext cx="2374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title" idx="2"/>
          </p:nvPr>
        </p:nvSpPr>
        <p:spPr>
          <a:xfrm>
            <a:off x="4825725" y="1567367"/>
            <a:ext cx="237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subTitle" idx="3"/>
          </p:nvPr>
        </p:nvSpPr>
        <p:spPr>
          <a:xfrm>
            <a:off x="4825737" y="1972913"/>
            <a:ext cx="2374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title" idx="4"/>
          </p:nvPr>
        </p:nvSpPr>
        <p:spPr>
          <a:xfrm>
            <a:off x="1943475" y="3313692"/>
            <a:ext cx="237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subTitle" idx="5"/>
          </p:nvPr>
        </p:nvSpPr>
        <p:spPr>
          <a:xfrm>
            <a:off x="1943463" y="3719238"/>
            <a:ext cx="2374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title" idx="6"/>
          </p:nvPr>
        </p:nvSpPr>
        <p:spPr>
          <a:xfrm>
            <a:off x="4825725" y="3313692"/>
            <a:ext cx="237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subTitle" idx="7"/>
          </p:nvPr>
        </p:nvSpPr>
        <p:spPr>
          <a:xfrm>
            <a:off x="4825737" y="3719238"/>
            <a:ext cx="2374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title" idx="8"/>
          </p:nvPr>
        </p:nvSpPr>
        <p:spPr>
          <a:xfrm>
            <a:off x="986100" y="540975"/>
            <a:ext cx="717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/>
          <p:nvPr/>
        </p:nvSpPr>
        <p:spPr>
          <a:xfrm rot="-8100000">
            <a:off x="-1315316" y="1269252"/>
            <a:ext cx="2604981" cy="2604981"/>
          </a:xfrm>
          <a:prstGeom prst="rtTriangl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9"/>
          <p:cNvSpPr/>
          <p:nvPr/>
        </p:nvSpPr>
        <p:spPr>
          <a:xfrm rot="2700000">
            <a:off x="7854359" y="1269252"/>
            <a:ext cx="2604981" cy="2604981"/>
          </a:xfrm>
          <a:prstGeom prst="rtTriangl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shred/>
        <p:sndAc>
          <p:stSnd>
            <p:snd r:embed="rId1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TITLE_ONLY_1_1_1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/>
          <p:nvPr/>
        </p:nvSpPr>
        <p:spPr>
          <a:xfrm>
            <a:off x="0" y="1531700"/>
            <a:ext cx="9144000" cy="3612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111;p20"/>
          <p:cNvGrpSpPr/>
          <p:nvPr/>
        </p:nvGrpSpPr>
        <p:grpSpPr>
          <a:xfrm>
            <a:off x="0" y="3867300"/>
            <a:ext cx="9143900" cy="1276200"/>
            <a:chOff x="0" y="3867300"/>
            <a:chExt cx="9143900" cy="1276200"/>
          </a:xfrm>
        </p:grpSpPr>
        <p:sp>
          <p:nvSpPr>
            <p:cNvPr id="112" name="Google Shape;112;p20"/>
            <p:cNvSpPr/>
            <p:nvPr/>
          </p:nvSpPr>
          <p:spPr>
            <a:xfrm>
              <a:off x="0" y="3867300"/>
              <a:ext cx="419100" cy="12762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0"/>
            <p:cNvSpPr/>
            <p:nvPr/>
          </p:nvSpPr>
          <p:spPr>
            <a:xfrm>
              <a:off x="419100" y="4570800"/>
              <a:ext cx="462000" cy="5727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0"/>
            <p:cNvSpPr/>
            <p:nvPr/>
          </p:nvSpPr>
          <p:spPr>
            <a:xfrm>
              <a:off x="881075" y="4570800"/>
              <a:ext cx="319200" cy="5727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0"/>
            <p:cNvSpPr/>
            <p:nvPr/>
          </p:nvSpPr>
          <p:spPr>
            <a:xfrm>
              <a:off x="1200275" y="4701175"/>
              <a:ext cx="685800" cy="4422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0"/>
            <p:cNvSpPr/>
            <p:nvPr/>
          </p:nvSpPr>
          <p:spPr>
            <a:xfrm>
              <a:off x="1886075" y="4853575"/>
              <a:ext cx="419100" cy="2898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0"/>
            <p:cNvSpPr/>
            <p:nvPr/>
          </p:nvSpPr>
          <p:spPr>
            <a:xfrm>
              <a:off x="2305175" y="4746275"/>
              <a:ext cx="319200" cy="3972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0"/>
            <p:cNvSpPr/>
            <p:nvPr/>
          </p:nvSpPr>
          <p:spPr>
            <a:xfrm>
              <a:off x="2624375" y="4570800"/>
              <a:ext cx="462000" cy="5727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0"/>
            <p:cNvSpPr/>
            <p:nvPr/>
          </p:nvSpPr>
          <p:spPr>
            <a:xfrm>
              <a:off x="3086350" y="4570800"/>
              <a:ext cx="319200" cy="5727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0"/>
            <p:cNvSpPr/>
            <p:nvPr/>
          </p:nvSpPr>
          <p:spPr>
            <a:xfrm>
              <a:off x="3405550" y="4701175"/>
              <a:ext cx="685800" cy="4422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0"/>
            <p:cNvSpPr/>
            <p:nvPr/>
          </p:nvSpPr>
          <p:spPr>
            <a:xfrm>
              <a:off x="4091350" y="4853575"/>
              <a:ext cx="419100" cy="2898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0"/>
            <p:cNvSpPr/>
            <p:nvPr/>
          </p:nvSpPr>
          <p:spPr>
            <a:xfrm>
              <a:off x="4510450" y="4746275"/>
              <a:ext cx="319200" cy="3972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0"/>
            <p:cNvSpPr/>
            <p:nvPr/>
          </p:nvSpPr>
          <p:spPr>
            <a:xfrm>
              <a:off x="4829650" y="4570800"/>
              <a:ext cx="462000" cy="5727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0"/>
            <p:cNvSpPr/>
            <p:nvPr/>
          </p:nvSpPr>
          <p:spPr>
            <a:xfrm>
              <a:off x="5291625" y="4570800"/>
              <a:ext cx="319200" cy="5727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0"/>
            <p:cNvSpPr/>
            <p:nvPr/>
          </p:nvSpPr>
          <p:spPr>
            <a:xfrm>
              <a:off x="5610825" y="4701175"/>
              <a:ext cx="685800" cy="4422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0"/>
            <p:cNvSpPr/>
            <p:nvPr/>
          </p:nvSpPr>
          <p:spPr>
            <a:xfrm>
              <a:off x="6296625" y="4853575"/>
              <a:ext cx="419100" cy="2898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0"/>
            <p:cNvSpPr/>
            <p:nvPr/>
          </p:nvSpPr>
          <p:spPr>
            <a:xfrm>
              <a:off x="6715725" y="4746275"/>
              <a:ext cx="319200" cy="3972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0"/>
            <p:cNvSpPr/>
            <p:nvPr/>
          </p:nvSpPr>
          <p:spPr>
            <a:xfrm>
              <a:off x="7034925" y="4570800"/>
              <a:ext cx="462000" cy="5727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0"/>
            <p:cNvSpPr/>
            <p:nvPr/>
          </p:nvSpPr>
          <p:spPr>
            <a:xfrm>
              <a:off x="7496900" y="4570800"/>
              <a:ext cx="319200" cy="5727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0"/>
            <p:cNvSpPr/>
            <p:nvPr/>
          </p:nvSpPr>
          <p:spPr>
            <a:xfrm>
              <a:off x="7816100" y="4701175"/>
              <a:ext cx="685800" cy="4422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0"/>
            <p:cNvSpPr/>
            <p:nvPr/>
          </p:nvSpPr>
          <p:spPr>
            <a:xfrm>
              <a:off x="8501900" y="4276725"/>
              <a:ext cx="642000" cy="8667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2" name="Google Shape;132;p20"/>
          <p:cNvSpPr txBox="1">
            <a:spLocks noGrp="1"/>
          </p:cNvSpPr>
          <p:nvPr>
            <p:ph type="title"/>
          </p:nvPr>
        </p:nvSpPr>
        <p:spPr>
          <a:xfrm>
            <a:off x="986100" y="540975"/>
            <a:ext cx="717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0"/>
          <p:cNvSpPr txBox="1">
            <a:spLocks noGrp="1"/>
          </p:cNvSpPr>
          <p:nvPr>
            <p:ph type="title" idx="2"/>
          </p:nvPr>
        </p:nvSpPr>
        <p:spPr>
          <a:xfrm>
            <a:off x="881075" y="3275175"/>
            <a:ext cx="2124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20"/>
          <p:cNvSpPr txBox="1">
            <a:spLocks noGrp="1"/>
          </p:cNvSpPr>
          <p:nvPr>
            <p:ph type="subTitle" idx="1"/>
          </p:nvPr>
        </p:nvSpPr>
        <p:spPr>
          <a:xfrm>
            <a:off x="881087" y="3680725"/>
            <a:ext cx="2124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20"/>
          <p:cNvSpPr txBox="1">
            <a:spLocks noGrp="1"/>
          </p:cNvSpPr>
          <p:nvPr>
            <p:ph type="title" idx="3"/>
          </p:nvPr>
        </p:nvSpPr>
        <p:spPr>
          <a:xfrm>
            <a:off x="3509532" y="3275175"/>
            <a:ext cx="2124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6" name="Google Shape;136;p20"/>
          <p:cNvSpPr txBox="1">
            <a:spLocks noGrp="1"/>
          </p:cNvSpPr>
          <p:nvPr>
            <p:ph type="subTitle" idx="4"/>
          </p:nvPr>
        </p:nvSpPr>
        <p:spPr>
          <a:xfrm>
            <a:off x="3509538" y="3680725"/>
            <a:ext cx="2124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7" name="Google Shape;137;p20"/>
          <p:cNvSpPr txBox="1">
            <a:spLocks noGrp="1"/>
          </p:cNvSpPr>
          <p:nvPr>
            <p:ph type="title" idx="5"/>
          </p:nvPr>
        </p:nvSpPr>
        <p:spPr>
          <a:xfrm>
            <a:off x="6138019" y="3275175"/>
            <a:ext cx="2124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8" name="Google Shape;138;p20"/>
          <p:cNvSpPr txBox="1">
            <a:spLocks noGrp="1"/>
          </p:cNvSpPr>
          <p:nvPr>
            <p:ph type="subTitle" idx="6"/>
          </p:nvPr>
        </p:nvSpPr>
        <p:spPr>
          <a:xfrm>
            <a:off x="6138018" y="3680725"/>
            <a:ext cx="2124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20"/>
          <p:cNvSpPr txBox="1">
            <a:spLocks noGrp="1"/>
          </p:cNvSpPr>
          <p:nvPr>
            <p:ph type="title" idx="7"/>
          </p:nvPr>
        </p:nvSpPr>
        <p:spPr>
          <a:xfrm>
            <a:off x="881075" y="1880275"/>
            <a:ext cx="2124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0" name="Google Shape;140;p20"/>
          <p:cNvSpPr txBox="1">
            <a:spLocks noGrp="1"/>
          </p:cNvSpPr>
          <p:nvPr>
            <p:ph type="subTitle" idx="8"/>
          </p:nvPr>
        </p:nvSpPr>
        <p:spPr>
          <a:xfrm>
            <a:off x="881087" y="2285825"/>
            <a:ext cx="2124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20"/>
          <p:cNvSpPr txBox="1">
            <a:spLocks noGrp="1"/>
          </p:cNvSpPr>
          <p:nvPr>
            <p:ph type="title" idx="9"/>
          </p:nvPr>
        </p:nvSpPr>
        <p:spPr>
          <a:xfrm>
            <a:off x="3509532" y="1880275"/>
            <a:ext cx="2124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2" name="Google Shape;142;p20"/>
          <p:cNvSpPr txBox="1">
            <a:spLocks noGrp="1"/>
          </p:cNvSpPr>
          <p:nvPr>
            <p:ph type="subTitle" idx="13"/>
          </p:nvPr>
        </p:nvSpPr>
        <p:spPr>
          <a:xfrm>
            <a:off x="3509538" y="2285825"/>
            <a:ext cx="2124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20"/>
          <p:cNvSpPr txBox="1">
            <a:spLocks noGrp="1"/>
          </p:cNvSpPr>
          <p:nvPr>
            <p:ph type="title" idx="14"/>
          </p:nvPr>
        </p:nvSpPr>
        <p:spPr>
          <a:xfrm>
            <a:off x="6138019" y="1880275"/>
            <a:ext cx="2124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20"/>
          <p:cNvSpPr txBox="1">
            <a:spLocks noGrp="1"/>
          </p:cNvSpPr>
          <p:nvPr>
            <p:ph type="subTitle" idx="15"/>
          </p:nvPr>
        </p:nvSpPr>
        <p:spPr>
          <a:xfrm>
            <a:off x="6138018" y="2285825"/>
            <a:ext cx="2124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shred/>
        <p:sndAc>
          <p:stSnd>
            <p:snd r:embed="rId1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ITLE_ONLY_1_2">
    <p:bg>
      <p:bgPr>
        <a:solidFill>
          <a:schemeClr val="accent5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1"/>
          <p:cNvSpPr/>
          <p:nvPr/>
        </p:nvSpPr>
        <p:spPr>
          <a:xfrm>
            <a:off x="2555400" y="0"/>
            <a:ext cx="40332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1"/>
          <p:cNvSpPr txBox="1">
            <a:spLocks noGrp="1"/>
          </p:cNvSpPr>
          <p:nvPr>
            <p:ph type="title"/>
          </p:nvPr>
        </p:nvSpPr>
        <p:spPr>
          <a:xfrm>
            <a:off x="986100" y="540975"/>
            <a:ext cx="717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1"/>
          <p:cNvSpPr txBox="1">
            <a:spLocks noGrp="1"/>
          </p:cNvSpPr>
          <p:nvPr>
            <p:ph type="subTitle" idx="1"/>
          </p:nvPr>
        </p:nvSpPr>
        <p:spPr>
          <a:xfrm>
            <a:off x="3143238" y="1280321"/>
            <a:ext cx="2857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1"/>
          <p:cNvSpPr txBox="1"/>
          <p:nvPr/>
        </p:nvSpPr>
        <p:spPr>
          <a:xfrm>
            <a:off x="3251700" y="3547925"/>
            <a:ext cx="2640600" cy="6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CREDITS: This presentation template was created by </a:t>
            </a:r>
            <a:r>
              <a:rPr lang="en" sz="900">
                <a:solidFill>
                  <a:schemeClr val="dk2"/>
                </a:solidFill>
                <a:uFill>
                  <a:noFill/>
                </a:uFill>
                <a:latin typeface="Work Sans"/>
                <a:ea typeface="Work Sans"/>
                <a:cs typeface="Work Sans"/>
                <a:sym typeface="Work Sans"/>
                <a:hlinkClick r:id="rId3"/>
              </a:rPr>
              <a:t>Slidesgo</a:t>
            </a:r>
            <a:r>
              <a:rPr lang="en" sz="9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, including icons by </a:t>
            </a:r>
            <a:r>
              <a:rPr lang="en" sz="900">
                <a:solidFill>
                  <a:schemeClr val="dk2"/>
                </a:solidFill>
                <a:uFill>
                  <a:noFill/>
                </a:uFill>
                <a:latin typeface="Work Sans"/>
                <a:ea typeface="Work Sans"/>
                <a:cs typeface="Work Sans"/>
                <a:sym typeface="Work Sans"/>
                <a:hlinkClick r:id="rId4"/>
              </a:rPr>
              <a:t>Flaticon</a:t>
            </a:r>
            <a:r>
              <a:rPr lang="en" sz="9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, and infographics &amp; images by </a:t>
            </a:r>
            <a:r>
              <a:rPr lang="en" sz="900">
                <a:solidFill>
                  <a:schemeClr val="dk2"/>
                </a:solidFill>
                <a:uFill>
                  <a:noFill/>
                </a:uFill>
                <a:latin typeface="Work Sans"/>
                <a:ea typeface="Work Sans"/>
                <a:cs typeface="Work Sans"/>
                <a:sym typeface="Work Sans"/>
                <a:hlinkClick r:id="rId5"/>
              </a:rPr>
              <a:t>Freepik</a:t>
            </a:r>
            <a:r>
              <a:rPr lang="en" sz="9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rPr>
              <a:t>. </a:t>
            </a:r>
            <a:endParaRPr sz="90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90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2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shred/>
        <p:sndAc>
          <p:stSnd>
            <p:snd r:embed="rId1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1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2790300" y="3370550"/>
            <a:ext cx="3563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shred/>
        <p:sndAc>
          <p:stSnd>
            <p:snd r:embed="rId1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6"/>
          <p:cNvSpPr txBox="1">
            <a:spLocks noGrp="1"/>
          </p:cNvSpPr>
          <p:nvPr>
            <p:ph type="title"/>
          </p:nvPr>
        </p:nvSpPr>
        <p:spPr>
          <a:xfrm>
            <a:off x="986100" y="540975"/>
            <a:ext cx="717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shred/>
        <p:sndAc>
          <p:stSnd>
            <p:snd r:embed="rId1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7"/>
          <p:cNvSpPr txBox="1">
            <a:spLocks noGrp="1"/>
          </p:cNvSpPr>
          <p:nvPr>
            <p:ph type="title"/>
          </p:nvPr>
        </p:nvSpPr>
        <p:spPr>
          <a:xfrm>
            <a:off x="2509500" y="2316300"/>
            <a:ext cx="4125000" cy="75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4" name="Google Shape;24;p7"/>
          <p:cNvSpPr txBox="1">
            <a:spLocks noGrp="1"/>
          </p:cNvSpPr>
          <p:nvPr>
            <p:ph type="body" idx="1"/>
          </p:nvPr>
        </p:nvSpPr>
        <p:spPr>
          <a:xfrm>
            <a:off x="2589600" y="3102550"/>
            <a:ext cx="3964800" cy="14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7"/>
          <p:cNvSpPr/>
          <p:nvPr/>
        </p:nvSpPr>
        <p:spPr>
          <a:xfrm>
            <a:off x="0" y="1982800"/>
            <a:ext cx="3192300" cy="31923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7"/>
          <p:cNvSpPr/>
          <p:nvPr/>
        </p:nvSpPr>
        <p:spPr>
          <a:xfrm flipH="1">
            <a:off x="5955525" y="1974050"/>
            <a:ext cx="3192300" cy="31923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shred/>
        <p:sndAc>
          <p:stSnd>
            <p:snd r:embed="rId1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"/>
          <p:cNvSpPr txBox="1">
            <a:spLocks noGrp="1"/>
          </p:cNvSpPr>
          <p:nvPr>
            <p:ph type="title"/>
          </p:nvPr>
        </p:nvSpPr>
        <p:spPr>
          <a:xfrm>
            <a:off x="4688550" y="526350"/>
            <a:ext cx="38520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shred/>
        <p:sndAc>
          <p:stSnd>
            <p:snd r:embed="rId1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3494700" y="2241000"/>
            <a:ext cx="2154600" cy="96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subTitle" idx="1"/>
          </p:nvPr>
        </p:nvSpPr>
        <p:spPr>
          <a:xfrm>
            <a:off x="3472350" y="3211200"/>
            <a:ext cx="21993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1"/>
          <p:cNvSpPr txBox="1">
            <a:spLocks noGrp="1"/>
          </p:cNvSpPr>
          <p:nvPr>
            <p:ph type="title" idx="2" hasCustomPrompt="1"/>
          </p:nvPr>
        </p:nvSpPr>
        <p:spPr>
          <a:xfrm>
            <a:off x="1032525" y="2241000"/>
            <a:ext cx="2154600" cy="96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40" name="Google Shape;40;p11"/>
          <p:cNvSpPr txBox="1">
            <a:spLocks noGrp="1"/>
          </p:cNvSpPr>
          <p:nvPr>
            <p:ph type="subTitle" idx="3"/>
          </p:nvPr>
        </p:nvSpPr>
        <p:spPr>
          <a:xfrm>
            <a:off x="1010175" y="3211200"/>
            <a:ext cx="21993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1"/>
          <p:cNvSpPr txBox="1">
            <a:spLocks noGrp="1"/>
          </p:cNvSpPr>
          <p:nvPr>
            <p:ph type="title" idx="4" hasCustomPrompt="1"/>
          </p:nvPr>
        </p:nvSpPr>
        <p:spPr>
          <a:xfrm>
            <a:off x="5956875" y="2241000"/>
            <a:ext cx="2154600" cy="96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42" name="Google Shape;42;p11"/>
          <p:cNvSpPr txBox="1">
            <a:spLocks noGrp="1"/>
          </p:cNvSpPr>
          <p:nvPr>
            <p:ph type="subTitle" idx="5"/>
          </p:nvPr>
        </p:nvSpPr>
        <p:spPr>
          <a:xfrm>
            <a:off x="5934525" y="3211200"/>
            <a:ext cx="21993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title" idx="6"/>
          </p:nvPr>
        </p:nvSpPr>
        <p:spPr>
          <a:xfrm>
            <a:off x="986100" y="540975"/>
            <a:ext cx="717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shred/>
        <p:sndAc>
          <p:stSnd>
            <p:snd r:embed="rId1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_ONLY_2">
    <p:bg>
      <p:bgPr>
        <a:solidFill>
          <a:schemeClr val="accent6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2"/>
          <p:cNvSpPr txBox="1">
            <a:spLocks noGrp="1"/>
          </p:cNvSpPr>
          <p:nvPr>
            <p:ph type="title"/>
          </p:nvPr>
        </p:nvSpPr>
        <p:spPr>
          <a:xfrm>
            <a:off x="986100" y="540975"/>
            <a:ext cx="717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shred/>
        <p:sndAc>
          <p:stSnd>
            <p:snd r:embed="rId1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shred/>
        <p:sndAc>
          <p:stSnd>
            <p:snd r:embed="rId1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TITLE_AND_BODY_1">
    <p:bg>
      <p:bgPr>
        <a:solidFill>
          <a:schemeClr val="accent4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4"/>
          <p:cNvSpPr txBox="1">
            <a:spLocks noGrp="1"/>
          </p:cNvSpPr>
          <p:nvPr>
            <p:ph type="body" idx="1"/>
          </p:nvPr>
        </p:nvSpPr>
        <p:spPr>
          <a:xfrm>
            <a:off x="1162500" y="1310325"/>
            <a:ext cx="6819000" cy="316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49" name="Google Shape;49;p14"/>
          <p:cNvSpPr txBox="1">
            <a:spLocks noGrp="1"/>
          </p:cNvSpPr>
          <p:nvPr>
            <p:ph type="title"/>
          </p:nvPr>
        </p:nvSpPr>
        <p:spPr>
          <a:xfrm>
            <a:off x="986100" y="540975"/>
            <a:ext cx="717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shred/>
        <p:sndAc>
          <p:stSnd>
            <p:snd r:embed="rId1" name="chimes.wav"/>
          </p:stSnd>
        </p:sndAc>
      </p:transition>
    </mc:Choice>
    <mc:Fallback>
      <p:transition spd="slow">
        <p:fade/>
        <p:sndAc>
          <p:stSnd>
            <p:snd r:embed="rId1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rio"/>
              <a:buNone/>
              <a:defRPr sz="2800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Work Sans"/>
              <a:buChar char="●"/>
              <a:defRPr sz="1800"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Char char="○"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Char char="■"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Char char="●"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Char char="○"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Char char="■"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Char char="●"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Work Sans"/>
              <a:buChar char="○"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Work Sans"/>
              <a:buChar char="■"/>
              <a:defRPr>
                <a:solidFill>
                  <a:schemeClr val="dk2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4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</p:sldLayoutIdLst>
  <mc:AlternateContent xmlns:mc="http://schemas.openxmlformats.org/markup-compatibility/2006">
    <mc:Choice xmlns:p14="http://schemas.microsoft.com/office/powerpoint/2010/main" Requires="p14">
      <p:transition spd="slow" p14:dur="4000">
        <p14:shred/>
        <p:sndAc>
          <p:stSnd>
            <p:snd r:embed="rId18" name="chimes.wav"/>
          </p:stSnd>
        </p:sndAc>
      </p:transition>
    </mc:Choice>
    <mc:Fallback>
      <p:transition spd="slow">
        <p:fade/>
        <p:sndAc>
          <p:stSnd>
            <p:snd r:embed="rId18" name="chimes.wav"/>
          </p:stSnd>
        </p:sndAc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openxmlformats.org/officeDocument/2006/relationships/hyperlink" Target="http://juegosintensamente.com/cat-colorear/Inside_out-Joy_Memories-bestcoloringgames.php" TargetMode="External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18" Type="http://schemas.openxmlformats.org/officeDocument/2006/relationships/image" Target="../media/image18.svg"/><Relationship Id="rId3" Type="http://schemas.openxmlformats.org/officeDocument/2006/relationships/audio" Target="../media/audio1.wav"/><Relationship Id="rId21" Type="http://schemas.openxmlformats.org/officeDocument/2006/relationships/image" Target="../media/image21.png"/><Relationship Id="rId7" Type="http://schemas.openxmlformats.org/officeDocument/2006/relationships/image" Target="../media/image7.jpeg"/><Relationship Id="rId12" Type="http://schemas.openxmlformats.org/officeDocument/2006/relationships/image" Target="../media/image12.sv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6.svg"/><Relationship Id="rId20" Type="http://schemas.openxmlformats.org/officeDocument/2006/relationships/image" Target="../media/image20.sv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24" Type="http://schemas.openxmlformats.org/officeDocument/2006/relationships/image" Target="../media/image24.svg"/><Relationship Id="rId5" Type="http://schemas.openxmlformats.org/officeDocument/2006/relationships/image" Target="../media/image5.jpe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svg"/><Relationship Id="rId22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4"/>
          <p:cNvSpPr txBox="1">
            <a:spLocks noGrp="1"/>
          </p:cNvSpPr>
          <p:nvPr>
            <p:ph type="ctrTitle"/>
          </p:nvPr>
        </p:nvSpPr>
        <p:spPr>
          <a:xfrm>
            <a:off x="1633200" y="2399250"/>
            <a:ext cx="5877600" cy="161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>
                <a:solidFill>
                  <a:schemeClr val="lt1"/>
                </a:solidFill>
              </a:rPr>
              <a:t>emociones y sentimientos.</a:t>
            </a:r>
          </a:p>
        </p:txBody>
      </p:sp>
      <p:sp>
        <p:nvSpPr>
          <p:cNvPr id="159" name="Google Shape;159;p24"/>
          <p:cNvSpPr txBox="1">
            <a:spLocks noGrp="1"/>
          </p:cNvSpPr>
          <p:nvPr>
            <p:ph type="subTitle" idx="1"/>
          </p:nvPr>
        </p:nvSpPr>
        <p:spPr>
          <a:xfrm>
            <a:off x="2031000" y="4008025"/>
            <a:ext cx="5082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Orientación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Colegio Ricardo Olea</a:t>
            </a:r>
            <a:endParaRPr dirty="0">
              <a:solidFill>
                <a:schemeClr val="lt1"/>
              </a:solidFill>
            </a:endParaRPr>
          </a:p>
        </p:txBody>
      </p:sp>
      <p:grpSp>
        <p:nvGrpSpPr>
          <p:cNvPr id="160" name="Google Shape;160;p24"/>
          <p:cNvGrpSpPr/>
          <p:nvPr/>
        </p:nvGrpSpPr>
        <p:grpSpPr>
          <a:xfrm>
            <a:off x="1252525" y="542123"/>
            <a:ext cx="1624081" cy="1664991"/>
            <a:chOff x="1252525" y="542123"/>
            <a:chExt cx="1624081" cy="1664991"/>
          </a:xfrm>
        </p:grpSpPr>
        <p:sp>
          <p:nvSpPr>
            <p:cNvPr id="161" name="Google Shape;161;p24"/>
            <p:cNvSpPr/>
            <p:nvPr/>
          </p:nvSpPr>
          <p:spPr>
            <a:xfrm>
              <a:off x="1736658" y="2005342"/>
              <a:ext cx="11320" cy="3716"/>
            </a:xfrm>
            <a:custGeom>
              <a:avLst/>
              <a:gdLst/>
              <a:ahLst/>
              <a:cxnLst/>
              <a:rect l="l" t="t" r="r" b="b"/>
              <a:pathLst>
                <a:path w="527" h="173" extrusionOk="0">
                  <a:moveTo>
                    <a:pt x="527" y="0"/>
                  </a:moveTo>
                  <a:lnTo>
                    <a:pt x="527" y="0"/>
                  </a:lnTo>
                  <a:cubicBezTo>
                    <a:pt x="133" y="94"/>
                    <a:pt x="0" y="172"/>
                    <a:pt x="62" y="172"/>
                  </a:cubicBezTo>
                  <a:cubicBezTo>
                    <a:pt x="110" y="172"/>
                    <a:pt x="275" y="125"/>
                    <a:pt x="527" y="0"/>
                  </a:cubicBezTo>
                  <a:close/>
                </a:path>
              </a:pathLst>
            </a:custGeom>
            <a:solidFill>
              <a:srgbClr val="028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4"/>
            <p:cNvSpPr/>
            <p:nvPr/>
          </p:nvSpPr>
          <p:spPr>
            <a:xfrm>
              <a:off x="1252525" y="1276965"/>
              <a:ext cx="1624081" cy="930148"/>
            </a:xfrm>
            <a:custGeom>
              <a:avLst/>
              <a:gdLst/>
              <a:ahLst/>
              <a:cxnLst/>
              <a:rect l="l" t="t" r="r" b="b"/>
              <a:pathLst>
                <a:path w="75609" h="43303" extrusionOk="0">
                  <a:moveTo>
                    <a:pt x="28034" y="0"/>
                  </a:moveTo>
                  <a:cubicBezTo>
                    <a:pt x="14111" y="0"/>
                    <a:pt x="1" y="2644"/>
                    <a:pt x="1695" y="18899"/>
                  </a:cubicBezTo>
                  <a:cubicBezTo>
                    <a:pt x="3372" y="34966"/>
                    <a:pt x="21774" y="43302"/>
                    <a:pt x="39761" y="43302"/>
                  </a:cubicBezTo>
                  <a:cubicBezTo>
                    <a:pt x="57062" y="43302"/>
                    <a:pt x="73980" y="35590"/>
                    <a:pt x="75266" y="19628"/>
                  </a:cubicBezTo>
                  <a:cubicBezTo>
                    <a:pt x="75609" y="15365"/>
                    <a:pt x="75025" y="12052"/>
                    <a:pt x="73750" y="9481"/>
                  </a:cubicBezTo>
                  <a:cubicBezTo>
                    <a:pt x="69706" y="1315"/>
                    <a:pt x="58722" y="607"/>
                    <a:pt x="48477" y="607"/>
                  </a:cubicBezTo>
                  <a:cubicBezTo>
                    <a:pt x="47838" y="607"/>
                    <a:pt x="47201" y="610"/>
                    <a:pt x="46569" y="613"/>
                  </a:cubicBezTo>
                  <a:cubicBezTo>
                    <a:pt x="46461" y="614"/>
                    <a:pt x="46352" y="614"/>
                    <a:pt x="46242" y="614"/>
                  </a:cubicBezTo>
                  <a:cubicBezTo>
                    <a:pt x="41410" y="614"/>
                    <a:pt x="34744" y="0"/>
                    <a:pt x="28034" y="0"/>
                  </a:cubicBezTo>
                  <a:close/>
                </a:path>
              </a:pathLst>
            </a:custGeom>
            <a:solidFill>
              <a:srgbClr val="2169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4"/>
            <p:cNvSpPr/>
            <p:nvPr/>
          </p:nvSpPr>
          <p:spPr>
            <a:xfrm>
              <a:off x="1390244" y="1598674"/>
              <a:ext cx="1448203" cy="608378"/>
            </a:xfrm>
            <a:custGeom>
              <a:avLst/>
              <a:gdLst/>
              <a:ahLst/>
              <a:cxnLst/>
              <a:rect l="l" t="t" r="r" b="b"/>
              <a:pathLst>
                <a:path w="67421" h="28323" extrusionOk="0">
                  <a:moveTo>
                    <a:pt x="48968" y="1"/>
                  </a:moveTo>
                  <a:cubicBezTo>
                    <a:pt x="48249" y="1"/>
                    <a:pt x="47522" y="41"/>
                    <a:pt x="46787" y="125"/>
                  </a:cubicBezTo>
                  <a:cubicBezTo>
                    <a:pt x="40270" y="865"/>
                    <a:pt x="37174" y="8459"/>
                    <a:pt x="30916" y="9246"/>
                  </a:cubicBezTo>
                  <a:cubicBezTo>
                    <a:pt x="30556" y="9291"/>
                    <a:pt x="30210" y="9312"/>
                    <a:pt x="29875" y="9312"/>
                  </a:cubicBezTo>
                  <a:cubicBezTo>
                    <a:pt x="25825" y="9312"/>
                    <a:pt x="23388" y="6241"/>
                    <a:pt x="19631" y="5394"/>
                  </a:cubicBezTo>
                  <a:cubicBezTo>
                    <a:pt x="18631" y="5169"/>
                    <a:pt x="17629" y="5062"/>
                    <a:pt x="16633" y="5062"/>
                  </a:cubicBezTo>
                  <a:cubicBezTo>
                    <a:pt x="10218" y="5062"/>
                    <a:pt x="4037" y="9491"/>
                    <a:pt x="0" y="15273"/>
                  </a:cubicBezTo>
                  <a:cubicBezTo>
                    <a:pt x="6914" y="23895"/>
                    <a:pt x="20239" y="28322"/>
                    <a:pt x="33344" y="28322"/>
                  </a:cubicBezTo>
                  <a:cubicBezTo>
                    <a:pt x="48213" y="28322"/>
                    <a:pt x="62799" y="22624"/>
                    <a:pt x="67421" y="10886"/>
                  </a:cubicBezTo>
                  <a:cubicBezTo>
                    <a:pt x="63328" y="4632"/>
                    <a:pt x="56648" y="1"/>
                    <a:pt x="489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4"/>
            <p:cNvSpPr/>
            <p:nvPr/>
          </p:nvSpPr>
          <p:spPr>
            <a:xfrm>
              <a:off x="1422605" y="1274983"/>
              <a:ext cx="503319" cy="658426"/>
            </a:xfrm>
            <a:custGeom>
              <a:avLst/>
              <a:gdLst/>
              <a:ahLst/>
              <a:cxnLst/>
              <a:rect l="l" t="t" r="r" b="b"/>
              <a:pathLst>
                <a:path w="23432" h="30653" extrusionOk="0">
                  <a:moveTo>
                    <a:pt x="18150" y="0"/>
                  </a:moveTo>
                  <a:cubicBezTo>
                    <a:pt x="13380" y="0"/>
                    <a:pt x="5772" y="612"/>
                    <a:pt x="1" y="3979"/>
                  </a:cubicBezTo>
                  <a:cubicBezTo>
                    <a:pt x="1" y="3979"/>
                    <a:pt x="10258" y="30652"/>
                    <a:pt x="16463" y="30652"/>
                  </a:cubicBezTo>
                  <a:cubicBezTo>
                    <a:pt x="16782" y="30652"/>
                    <a:pt x="17089" y="30582"/>
                    <a:pt x="17384" y="30435"/>
                  </a:cubicBezTo>
                  <a:cubicBezTo>
                    <a:pt x="23431" y="27411"/>
                    <a:pt x="22675" y="200"/>
                    <a:pt x="22675" y="200"/>
                  </a:cubicBezTo>
                  <a:cubicBezTo>
                    <a:pt x="22675" y="200"/>
                    <a:pt x="20876" y="0"/>
                    <a:pt x="181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4"/>
            <p:cNvSpPr/>
            <p:nvPr/>
          </p:nvSpPr>
          <p:spPr>
            <a:xfrm>
              <a:off x="2224498" y="1276976"/>
              <a:ext cx="503298" cy="658426"/>
            </a:xfrm>
            <a:custGeom>
              <a:avLst/>
              <a:gdLst/>
              <a:ahLst/>
              <a:cxnLst/>
              <a:rect l="l" t="t" r="r" b="b"/>
              <a:pathLst>
                <a:path w="23431" h="30653" extrusionOk="0">
                  <a:moveTo>
                    <a:pt x="5281" y="0"/>
                  </a:moveTo>
                  <a:cubicBezTo>
                    <a:pt x="2555" y="0"/>
                    <a:pt x="756" y="200"/>
                    <a:pt x="756" y="200"/>
                  </a:cubicBezTo>
                  <a:cubicBezTo>
                    <a:pt x="756" y="200"/>
                    <a:pt x="1" y="27411"/>
                    <a:pt x="6046" y="30435"/>
                  </a:cubicBezTo>
                  <a:cubicBezTo>
                    <a:pt x="6341" y="30582"/>
                    <a:pt x="6649" y="30652"/>
                    <a:pt x="6967" y="30652"/>
                  </a:cubicBezTo>
                  <a:cubicBezTo>
                    <a:pt x="13172" y="30652"/>
                    <a:pt x="23431" y="3979"/>
                    <a:pt x="23431" y="3979"/>
                  </a:cubicBezTo>
                  <a:cubicBezTo>
                    <a:pt x="17659" y="612"/>
                    <a:pt x="10051" y="0"/>
                    <a:pt x="52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4"/>
            <p:cNvSpPr/>
            <p:nvPr/>
          </p:nvSpPr>
          <p:spPr>
            <a:xfrm>
              <a:off x="1433938" y="542123"/>
              <a:ext cx="665773" cy="660918"/>
            </a:xfrm>
            <a:custGeom>
              <a:avLst/>
              <a:gdLst/>
              <a:ahLst/>
              <a:cxnLst/>
              <a:rect l="l" t="t" r="r" b="b"/>
              <a:pathLst>
                <a:path w="30995" h="30769" extrusionOk="0">
                  <a:moveTo>
                    <a:pt x="15493" y="1"/>
                  </a:moveTo>
                  <a:cubicBezTo>
                    <a:pt x="7094" y="1"/>
                    <a:pt x="229" y="6753"/>
                    <a:pt x="115" y="15178"/>
                  </a:cubicBezTo>
                  <a:cubicBezTo>
                    <a:pt x="1" y="23673"/>
                    <a:pt x="6794" y="30651"/>
                    <a:pt x="15290" y="30767"/>
                  </a:cubicBezTo>
                  <a:cubicBezTo>
                    <a:pt x="15361" y="30768"/>
                    <a:pt x="15431" y="30768"/>
                    <a:pt x="15502" y="30768"/>
                  </a:cubicBezTo>
                  <a:cubicBezTo>
                    <a:pt x="23902" y="30768"/>
                    <a:pt x="30768" y="24017"/>
                    <a:pt x="30881" y="15591"/>
                  </a:cubicBezTo>
                  <a:cubicBezTo>
                    <a:pt x="30995" y="7096"/>
                    <a:pt x="24200" y="115"/>
                    <a:pt x="15705" y="2"/>
                  </a:cubicBezTo>
                  <a:cubicBezTo>
                    <a:pt x="15634" y="1"/>
                    <a:pt x="15563" y="1"/>
                    <a:pt x="15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4"/>
            <p:cNvSpPr/>
            <p:nvPr/>
          </p:nvSpPr>
          <p:spPr>
            <a:xfrm>
              <a:off x="1509124" y="616728"/>
              <a:ext cx="515434" cy="511718"/>
            </a:xfrm>
            <a:custGeom>
              <a:avLst/>
              <a:gdLst/>
              <a:ahLst/>
              <a:cxnLst/>
              <a:rect l="l" t="t" r="r" b="b"/>
              <a:pathLst>
                <a:path w="23996" h="23823" extrusionOk="0">
                  <a:moveTo>
                    <a:pt x="11994" y="1"/>
                  </a:moveTo>
                  <a:cubicBezTo>
                    <a:pt x="5492" y="1"/>
                    <a:pt x="176" y="5228"/>
                    <a:pt x="88" y="11751"/>
                  </a:cubicBezTo>
                  <a:cubicBezTo>
                    <a:pt x="0" y="18328"/>
                    <a:pt x="5259" y="23734"/>
                    <a:pt x="11837" y="23821"/>
                  </a:cubicBezTo>
                  <a:cubicBezTo>
                    <a:pt x="11892" y="23822"/>
                    <a:pt x="11946" y="23822"/>
                    <a:pt x="12001" y="23822"/>
                  </a:cubicBezTo>
                  <a:cubicBezTo>
                    <a:pt x="18504" y="23822"/>
                    <a:pt x="23820" y="18594"/>
                    <a:pt x="23907" y="12072"/>
                  </a:cubicBezTo>
                  <a:cubicBezTo>
                    <a:pt x="23996" y="5495"/>
                    <a:pt x="18735" y="90"/>
                    <a:pt x="12157" y="2"/>
                  </a:cubicBezTo>
                  <a:cubicBezTo>
                    <a:pt x="12103" y="1"/>
                    <a:pt x="12048" y="1"/>
                    <a:pt x="119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4"/>
            <p:cNvSpPr/>
            <p:nvPr/>
          </p:nvSpPr>
          <p:spPr>
            <a:xfrm>
              <a:off x="1589658" y="696704"/>
              <a:ext cx="354377" cy="351778"/>
            </a:xfrm>
            <a:custGeom>
              <a:avLst/>
              <a:gdLst/>
              <a:ahLst/>
              <a:cxnLst/>
              <a:rect l="l" t="t" r="r" b="b"/>
              <a:pathLst>
                <a:path w="16498" h="16377" extrusionOk="0">
                  <a:moveTo>
                    <a:pt x="8246" y="0"/>
                  </a:moveTo>
                  <a:cubicBezTo>
                    <a:pt x="3775" y="0"/>
                    <a:pt x="122" y="3594"/>
                    <a:pt x="61" y="8078"/>
                  </a:cubicBezTo>
                  <a:cubicBezTo>
                    <a:pt x="0" y="12600"/>
                    <a:pt x="3617" y="16316"/>
                    <a:pt x="8138" y="16376"/>
                  </a:cubicBezTo>
                  <a:cubicBezTo>
                    <a:pt x="8176" y="16376"/>
                    <a:pt x="8213" y="16377"/>
                    <a:pt x="8251" y="16377"/>
                  </a:cubicBezTo>
                  <a:cubicBezTo>
                    <a:pt x="12722" y="16377"/>
                    <a:pt x="16376" y="12783"/>
                    <a:pt x="16436" y="8299"/>
                  </a:cubicBezTo>
                  <a:cubicBezTo>
                    <a:pt x="16497" y="3777"/>
                    <a:pt x="12880" y="63"/>
                    <a:pt x="8358" y="1"/>
                  </a:cubicBezTo>
                  <a:cubicBezTo>
                    <a:pt x="8321" y="1"/>
                    <a:pt x="8283" y="0"/>
                    <a:pt x="82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4"/>
            <p:cNvSpPr/>
            <p:nvPr/>
          </p:nvSpPr>
          <p:spPr>
            <a:xfrm>
              <a:off x="1648755" y="755306"/>
              <a:ext cx="236216" cy="234605"/>
            </a:xfrm>
            <a:custGeom>
              <a:avLst/>
              <a:gdLst/>
              <a:ahLst/>
              <a:cxnLst/>
              <a:rect l="l" t="t" r="r" b="b"/>
              <a:pathLst>
                <a:path w="10997" h="10922" extrusionOk="0">
                  <a:moveTo>
                    <a:pt x="5498" y="1"/>
                  </a:moveTo>
                  <a:cubicBezTo>
                    <a:pt x="2516" y="1"/>
                    <a:pt x="80" y="2397"/>
                    <a:pt x="41" y="5387"/>
                  </a:cubicBezTo>
                  <a:cubicBezTo>
                    <a:pt x="0" y="8402"/>
                    <a:pt x="2410" y="10880"/>
                    <a:pt x="5424" y="10921"/>
                  </a:cubicBezTo>
                  <a:cubicBezTo>
                    <a:pt x="5449" y="10921"/>
                    <a:pt x="5473" y="10921"/>
                    <a:pt x="5498" y="10921"/>
                  </a:cubicBezTo>
                  <a:cubicBezTo>
                    <a:pt x="8479" y="10921"/>
                    <a:pt x="10916" y="8524"/>
                    <a:pt x="10957" y="5535"/>
                  </a:cubicBezTo>
                  <a:cubicBezTo>
                    <a:pt x="10997" y="2519"/>
                    <a:pt x="8586" y="41"/>
                    <a:pt x="5571" y="1"/>
                  </a:cubicBezTo>
                  <a:cubicBezTo>
                    <a:pt x="5547" y="1"/>
                    <a:pt x="5522" y="1"/>
                    <a:pt x="5498" y="1"/>
                  </a:cubicBezTo>
                  <a:close/>
                </a:path>
              </a:pathLst>
            </a:custGeom>
            <a:solidFill>
              <a:srgbClr val="0B23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4"/>
            <p:cNvSpPr/>
            <p:nvPr/>
          </p:nvSpPr>
          <p:spPr>
            <a:xfrm>
              <a:off x="1785120" y="714019"/>
              <a:ext cx="161057" cy="159897"/>
            </a:xfrm>
            <a:custGeom>
              <a:avLst/>
              <a:gdLst/>
              <a:ahLst/>
              <a:cxnLst/>
              <a:rect l="l" t="t" r="r" b="b"/>
              <a:pathLst>
                <a:path w="7498" h="7444" extrusionOk="0">
                  <a:moveTo>
                    <a:pt x="3748" y="0"/>
                  </a:moveTo>
                  <a:cubicBezTo>
                    <a:pt x="1716" y="0"/>
                    <a:pt x="54" y="1634"/>
                    <a:pt x="28" y="3673"/>
                  </a:cubicBezTo>
                  <a:cubicBezTo>
                    <a:pt x="0" y="5728"/>
                    <a:pt x="1643" y="7415"/>
                    <a:pt x="3699" y="7444"/>
                  </a:cubicBezTo>
                  <a:cubicBezTo>
                    <a:pt x="3716" y="7444"/>
                    <a:pt x="3733" y="7444"/>
                    <a:pt x="3749" y="7444"/>
                  </a:cubicBezTo>
                  <a:cubicBezTo>
                    <a:pt x="5782" y="7444"/>
                    <a:pt x="7442" y="5812"/>
                    <a:pt x="7471" y="3773"/>
                  </a:cubicBezTo>
                  <a:cubicBezTo>
                    <a:pt x="7498" y="1717"/>
                    <a:pt x="5854" y="28"/>
                    <a:pt x="3798" y="1"/>
                  </a:cubicBezTo>
                  <a:cubicBezTo>
                    <a:pt x="3781" y="1"/>
                    <a:pt x="3765" y="0"/>
                    <a:pt x="37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4"/>
            <p:cNvSpPr/>
            <p:nvPr/>
          </p:nvSpPr>
          <p:spPr>
            <a:xfrm>
              <a:off x="2135937" y="637888"/>
              <a:ext cx="637097" cy="578199"/>
            </a:xfrm>
            <a:custGeom>
              <a:avLst/>
              <a:gdLst/>
              <a:ahLst/>
              <a:cxnLst/>
              <a:rect l="l" t="t" r="r" b="b"/>
              <a:pathLst>
                <a:path w="29660" h="26918" extrusionOk="0">
                  <a:moveTo>
                    <a:pt x="14828" y="1"/>
                  </a:moveTo>
                  <a:cubicBezTo>
                    <a:pt x="11444" y="1"/>
                    <a:pt x="8058" y="1269"/>
                    <a:pt x="5441" y="3815"/>
                  </a:cubicBezTo>
                  <a:cubicBezTo>
                    <a:pt x="115" y="9000"/>
                    <a:pt x="1" y="17523"/>
                    <a:pt x="5186" y="22847"/>
                  </a:cubicBezTo>
                  <a:cubicBezTo>
                    <a:pt x="7824" y="25557"/>
                    <a:pt x="11326" y="26918"/>
                    <a:pt x="14831" y="26918"/>
                  </a:cubicBezTo>
                  <a:cubicBezTo>
                    <a:pt x="18215" y="26918"/>
                    <a:pt x="21602" y="25649"/>
                    <a:pt x="24218" y="23102"/>
                  </a:cubicBezTo>
                  <a:cubicBezTo>
                    <a:pt x="29544" y="17919"/>
                    <a:pt x="29660" y="9399"/>
                    <a:pt x="24473" y="4071"/>
                  </a:cubicBezTo>
                  <a:cubicBezTo>
                    <a:pt x="21835" y="1362"/>
                    <a:pt x="18333" y="1"/>
                    <a:pt x="148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4"/>
            <p:cNvSpPr/>
            <p:nvPr/>
          </p:nvSpPr>
          <p:spPr>
            <a:xfrm>
              <a:off x="2207837" y="703170"/>
              <a:ext cx="493288" cy="447665"/>
            </a:xfrm>
            <a:custGeom>
              <a:avLst/>
              <a:gdLst/>
              <a:ahLst/>
              <a:cxnLst/>
              <a:rect l="l" t="t" r="r" b="b"/>
              <a:pathLst>
                <a:path w="22965" h="20841" extrusionOk="0">
                  <a:moveTo>
                    <a:pt x="11483" y="0"/>
                  </a:moveTo>
                  <a:cubicBezTo>
                    <a:pt x="8863" y="0"/>
                    <a:pt x="6240" y="982"/>
                    <a:pt x="4215" y="2954"/>
                  </a:cubicBezTo>
                  <a:cubicBezTo>
                    <a:pt x="93" y="6969"/>
                    <a:pt x="1" y="13566"/>
                    <a:pt x="4015" y="17689"/>
                  </a:cubicBezTo>
                  <a:cubicBezTo>
                    <a:pt x="6058" y="19787"/>
                    <a:pt x="8769" y="20840"/>
                    <a:pt x="11483" y="20840"/>
                  </a:cubicBezTo>
                  <a:cubicBezTo>
                    <a:pt x="14103" y="20840"/>
                    <a:pt x="16725" y="19859"/>
                    <a:pt x="18750" y="17887"/>
                  </a:cubicBezTo>
                  <a:cubicBezTo>
                    <a:pt x="22875" y="13873"/>
                    <a:pt x="22964" y="7276"/>
                    <a:pt x="18950" y="3152"/>
                  </a:cubicBezTo>
                  <a:cubicBezTo>
                    <a:pt x="16907" y="1054"/>
                    <a:pt x="14196" y="0"/>
                    <a:pt x="114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4"/>
            <p:cNvSpPr/>
            <p:nvPr/>
          </p:nvSpPr>
          <p:spPr>
            <a:xfrm>
              <a:off x="2284934" y="773114"/>
              <a:ext cx="339105" cy="307787"/>
            </a:xfrm>
            <a:custGeom>
              <a:avLst/>
              <a:gdLst/>
              <a:ahLst/>
              <a:cxnLst/>
              <a:rect l="l" t="t" r="r" b="b"/>
              <a:pathLst>
                <a:path w="15787" h="14329" extrusionOk="0">
                  <a:moveTo>
                    <a:pt x="7894" y="1"/>
                  </a:moveTo>
                  <a:cubicBezTo>
                    <a:pt x="6093" y="1"/>
                    <a:pt x="4290" y="676"/>
                    <a:pt x="2897" y="2031"/>
                  </a:cubicBezTo>
                  <a:cubicBezTo>
                    <a:pt x="62" y="4791"/>
                    <a:pt x="1" y="9326"/>
                    <a:pt x="2760" y="12161"/>
                  </a:cubicBezTo>
                  <a:cubicBezTo>
                    <a:pt x="4165" y="13604"/>
                    <a:pt x="6029" y="14329"/>
                    <a:pt x="7895" y="14329"/>
                  </a:cubicBezTo>
                  <a:cubicBezTo>
                    <a:pt x="9696" y="14329"/>
                    <a:pt x="11498" y="13654"/>
                    <a:pt x="12890" y="12298"/>
                  </a:cubicBezTo>
                  <a:cubicBezTo>
                    <a:pt x="15725" y="9538"/>
                    <a:pt x="15786" y="5004"/>
                    <a:pt x="13027" y="2168"/>
                  </a:cubicBezTo>
                  <a:cubicBezTo>
                    <a:pt x="11623" y="725"/>
                    <a:pt x="9759" y="1"/>
                    <a:pt x="78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4"/>
            <p:cNvSpPr/>
            <p:nvPr/>
          </p:nvSpPr>
          <p:spPr>
            <a:xfrm>
              <a:off x="2341431" y="824413"/>
              <a:ext cx="226120" cy="205220"/>
            </a:xfrm>
            <a:custGeom>
              <a:avLst/>
              <a:gdLst/>
              <a:ahLst/>
              <a:cxnLst/>
              <a:rect l="l" t="t" r="r" b="b"/>
              <a:pathLst>
                <a:path w="10527" h="9554" extrusionOk="0">
                  <a:moveTo>
                    <a:pt x="5263" y="0"/>
                  </a:moveTo>
                  <a:cubicBezTo>
                    <a:pt x="4062" y="0"/>
                    <a:pt x="2860" y="450"/>
                    <a:pt x="1932" y="1354"/>
                  </a:cubicBezTo>
                  <a:cubicBezTo>
                    <a:pt x="42" y="3194"/>
                    <a:pt x="1" y="6218"/>
                    <a:pt x="1841" y="8109"/>
                  </a:cubicBezTo>
                  <a:cubicBezTo>
                    <a:pt x="2778" y="9070"/>
                    <a:pt x="4021" y="9553"/>
                    <a:pt x="5265" y="9553"/>
                  </a:cubicBezTo>
                  <a:cubicBezTo>
                    <a:pt x="6465" y="9553"/>
                    <a:pt x="7667" y="9103"/>
                    <a:pt x="8595" y="8199"/>
                  </a:cubicBezTo>
                  <a:cubicBezTo>
                    <a:pt x="10484" y="6358"/>
                    <a:pt x="10526" y="3334"/>
                    <a:pt x="8686" y="1444"/>
                  </a:cubicBezTo>
                  <a:cubicBezTo>
                    <a:pt x="7750" y="483"/>
                    <a:pt x="6507" y="0"/>
                    <a:pt x="5263" y="0"/>
                  </a:cubicBezTo>
                  <a:close/>
                </a:path>
              </a:pathLst>
            </a:custGeom>
            <a:solidFill>
              <a:srgbClr val="0B23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4"/>
            <p:cNvSpPr/>
            <p:nvPr/>
          </p:nvSpPr>
          <p:spPr>
            <a:xfrm>
              <a:off x="2267663" y="844584"/>
              <a:ext cx="154162" cy="139899"/>
            </a:xfrm>
            <a:custGeom>
              <a:avLst/>
              <a:gdLst/>
              <a:ahLst/>
              <a:cxnLst/>
              <a:rect l="l" t="t" r="r" b="b"/>
              <a:pathLst>
                <a:path w="7177" h="6513" extrusionOk="0">
                  <a:moveTo>
                    <a:pt x="3587" y="0"/>
                  </a:moveTo>
                  <a:cubicBezTo>
                    <a:pt x="2769" y="0"/>
                    <a:pt x="1951" y="307"/>
                    <a:pt x="1318" y="923"/>
                  </a:cubicBezTo>
                  <a:cubicBezTo>
                    <a:pt x="29" y="2177"/>
                    <a:pt x="0" y="4241"/>
                    <a:pt x="1255" y="5528"/>
                  </a:cubicBezTo>
                  <a:cubicBezTo>
                    <a:pt x="1893" y="6183"/>
                    <a:pt x="2741" y="6512"/>
                    <a:pt x="3589" y="6512"/>
                  </a:cubicBezTo>
                  <a:cubicBezTo>
                    <a:pt x="4408" y="6512"/>
                    <a:pt x="5228" y="6205"/>
                    <a:pt x="5860" y="5589"/>
                  </a:cubicBezTo>
                  <a:cubicBezTo>
                    <a:pt x="7148" y="4335"/>
                    <a:pt x="7176" y="2275"/>
                    <a:pt x="5921" y="986"/>
                  </a:cubicBezTo>
                  <a:cubicBezTo>
                    <a:pt x="5282" y="330"/>
                    <a:pt x="4435" y="0"/>
                    <a:pt x="35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4"/>
          <p:cNvGrpSpPr/>
          <p:nvPr/>
        </p:nvGrpSpPr>
        <p:grpSpPr>
          <a:xfrm>
            <a:off x="3724787" y="599967"/>
            <a:ext cx="1955349" cy="1607093"/>
            <a:chOff x="3724787" y="599967"/>
            <a:chExt cx="1955349" cy="1607093"/>
          </a:xfrm>
        </p:grpSpPr>
        <p:sp>
          <p:nvSpPr>
            <p:cNvPr id="177" name="Google Shape;177;p24"/>
            <p:cNvSpPr/>
            <p:nvPr/>
          </p:nvSpPr>
          <p:spPr>
            <a:xfrm>
              <a:off x="3881267" y="848444"/>
              <a:ext cx="759448" cy="759448"/>
            </a:xfrm>
            <a:custGeom>
              <a:avLst/>
              <a:gdLst/>
              <a:ahLst/>
              <a:cxnLst/>
              <a:rect l="l" t="t" r="r" b="b"/>
              <a:pathLst>
                <a:path w="32955" h="32955" extrusionOk="0">
                  <a:moveTo>
                    <a:pt x="16478" y="1"/>
                  </a:moveTo>
                  <a:cubicBezTo>
                    <a:pt x="7378" y="1"/>
                    <a:pt x="1" y="7377"/>
                    <a:pt x="1" y="16478"/>
                  </a:cubicBezTo>
                  <a:cubicBezTo>
                    <a:pt x="1" y="25579"/>
                    <a:pt x="7376" y="32955"/>
                    <a:pt x="16477" y="32955"/>
                  </a:cubicBezTo>
                  <a:cubicBezTo>
                    <a:pt x="25578" y="32955"/>
                    <a:pt x="32955" y="25579"/>
                    <a:pt x="32955" y="16478"/>
                  </a:cubicBezTo>
                  <a:cubicBezTo>
                    <a:pt x="32955" y="7377"/>
                    <a:pt x="25577" y="1"/>
                    <a:pt x="16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4"/>
            <p:cNvSpPr/>
            <p:nvPr/>
          </p:nvSpPr>
          <p:spPr>
            <a:xfrm>
              <a:off x="3966996" y="934196"/>
              <a:ext cx="587970" cy="587970"/>
            </a:xfrm>
            <a:custGeom>
              <a:avLst/>
              <a:gdLst/>
              <a:ahLst/>
              <a:cxnLst/>
              <a:rect l="l" t="t" r="r" b="b"/>
              <a:pathLst>
                <a:path w="25514" h="25514" extrusionOk="0">
                  <a:moveTo>
                    <a:pt x="12757" y="0"/>
                  </a:moveTo>
                  <a:cubicBezTo>
                    <a:pt x="9373" y="0"/>
                    <a:pt x="6129" y="1344"/>
                    <a:pt x="3736" y="3736"/>
                  </a:cubicBezTo>
                  <a:cubicBezTo>
                    <a:pt x="1344" y="6129"/>
                    <a:pt x="0" y="9373"/>
                    <a:pt x="0" y="12757"/>
                  </a:cubicBezTo>
                  <a:cubicBezTo>
                    <a:pt x="0" y="16140"/>
                    <a:pt x="1344" y="19385"/>
                    <a:pt x="3736" y="21777"/>
                  </a:cubicBezTo>
                  <a:cubicBezTo>
                    <a:pt x="6129" y="24170"/>
                    <a:pt x="9373" y="25514"/>
                    <a:pt x="12757" y="25514"/>
                  </a:cubicBezTo>
                  <a:cubicBezTo>
                    <a:pt x="16140" y="25514"/>
                    <a:pt x="19385" y="24170"/>
                    <a:pt x="21777" y="21777"/>
                  </a:cubicBezTo>
                  <a:cubicBezTo>
                    <a:pt x="24170" y="19385"/>
                    <a:pt x="25514" y="16140"/>
                    <a:pt x="25514" y="12757"/>
                  </a:cubicBezTo>
                  <a:cubicBezTo>
                    <a:pt x="25514" y="9373"/>
                    <a:pt x="24170" y="6129"/>
                    <a:pt x="21777" y="3736"/>
                  </a:cubicBezTo>
                  <a:cubicBezTo>
                    <a:pt x="19385" y="1344"/>
                    <a:pt x="16140" y="0"/>
                    <a:pt x="127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4"/>
            <p:cNvSpPr/>
            <p:nvPr/>
          </p:nvSpPr>
          <p:spPr>
            <a:xfrm>
              <a:off x="4058879" y="1026055"/>
              <a:ext cx="404232" cy="404232"/>
            </a:xfrm>
            <a:custGeom>
              <a:avLst/>
              <a:gdLst/>
              <a:ahLst/>
              <a:cxnLst/>
              <a:rect l="l" t="t" r="r" b="b"/>
              <a:pathLst>
                <a:path w="17541" h="17541" extrusionOk="0">
                  <a:moveTo>
                    <a:pt x="8771" y="0"/>
                  </a:moveTo>
                  <a:cubicBezTo>
                    <a:pt x="3927" y="0"/>
                    <a:pt x="1" y="3928"/>
                    <a:pt x="1" y="8771"/>
                  </a:cubicBezTo>
                  <a:cubicBezTo>
                    <a:pt x="1" y="13614"/>
                    <a:pt x="3927" y="17541"/>
                    <a:pt x="8771" y="17541"/>
                  </a:cubicBezTo>
                  <a:cubicBezTo>
                    <a:pt x="13613" y="17541"/>
                    <a:pt x="17541" y="13614"/>
                    <a:pt x="17541" y="8771"/>
                  </a:cubicBezTo>
                  <a:cubicBezTo>
                    <a:pt x="17541" y="3928"/>
                    <a:pt x="13613" y="0"/>
                    <a:pt x="87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4"/>
            <p:cNvSpPr/>
            <p:nvPr/>
          </p:nvSpPr>
          <p:spPr>
            <a:xfrm>
              <a:off x="4126241" y="1093440"/>
              <a:ext cx="269511" cy="269511"/>
            </a:xfrm>
            <a:custGeom>
              <a:avLst/>
              <a:gdLst/>
              <a:ahLst/>
              <a:cxnLst/>
              <a:rect l="l" t="t" r="r" b="b"/>
              <a:pathLst>
                <a:path w="11695" h="11695" extrusionOk="0">
                  <a:moveTo>
                    <a:pt x="5848" y="0"/>
                  </a:moveTo>
                  <a:cubicBezTo>
                    <a:pt x="2618" y="0"/>
                    <a:pt x="0" y="2618"/>
                    <a:pt x="0" y="5847"/>
                  </a:cubicBezTo>
                  <a:cubicBezTo>
                    <a:pt x="0" y="9075"/>
                    <a:pt x="2618" y="11694"/>
                    <a:pt x="5848" y="11694"/>
                  </a:cubicBezTo>
                  <a:cubicBezTo>
                    <a:pt x="9077" y="11694"/>
                    <a:pt x="11694" y="9077"/>
                    <a:pt x="11694" y="5847"/>
                  </a:cubicBezTo>
                  <a:cubicBezTo>
                    <a:pt x="11694" y="2618"/>
                    <a:pt x="9077" y="0"/>
                    <a:pt x="5848" y="0"/>
                  </a:cubicBezTo>
                  <a:close/>
                </a:path>
              </a:pathLst>
            </a:custGeom>
            <a:solidFill>
              <a:srgbClr val="0B23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4"/>
            <p:cNvSpPr/>
            <p:nvPr/>
          </p:nvSpPr>
          <p:spPr>
            <a:xfrm>
              <a:off x="4281430" y="1044422"/>
              <a:ext cx="183761" cy="183761"/>
            </a:xfrm>
            <a:custGeom>
              <a:avLst/>
              <a:gdLst/>
              <a:ahLst/>
              <a:cxnLst/>
              <a:rect l="l" t="t" r="r" b="b"/>
              <a:pathLst>
                <a:path w="7974" h="7974" extrusionOk="0">
                  <a:moveTo>
                    <a:pt x="3986" y="0"/>
                  </a:moveTo>
                  <a:cubicBezTo>
                    <a:pt x="1785" y="0"/>
                    <a:pt x="0" y="1785"/>
                    <a:pt x="0" y="3988"/>
                  </a:cubicBezTo>
                  <a:cubicBezTo>
                    <a:pt x="0" y="6189"/>
                    <a:pt x="1785" y="7974"/>
                    <a:pt x="3986" y="7974"/>
                  </a:cubicBezTo>
                  <a:cubicBezTo>
                    <a:pt x="6189" y="7974"/>
                    <a:pt x="7974" y="6190"/>
                    <a:pt x="7974" y="3988"/>
                  </a:cubicBezTo>
                  <a:cubicBezTo>
                    <a:pt x="7974" y="1786"/>
                    <a:pt x="6189" y="0"/>
                    <a:pt x="39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4"/>
            <p:cNvSpPr/>
            <p:nvPr/>
          </p:nvSpPr>
          <p:spPr>
            <a:xfrm>
              <a:off x="4811502" y="945073"/>
              <a:ext cx="604770" cy="604770"/>
            </a:xfrm>
            <a:custGeom>
              <a:avLst/>
              <a:gdLst/>
              <a:ahLst/>
              <a:cxnLst/>
              <a:rect l="l" t="t" r="r" b="b"/>
              <a:pathLst>
                <a:path w="26243" h="26243" extrusionOk="0">
                  <a:moveTo>
                    <a:pt x="13121" y="0"/>
                  </a:moveTo>
                  <a:cubicBezTo>
                    <a:pt x="5875" y="0"/>
                    <a:pt x="0" y="5875"/>
                    <a:pt x="0" y="13121"/>
                  </a:cubicBezTo>
                  <a:cubicBezTo>
                    <a:pt x="0" y="20369"/>
                    <a:pt x="5874" y="26242"/>
                    <a:pt x="13121" y="26242"/>
                  </a:cubicBezTo>
                  <a:cubicBezTo>
                    <a:pt x="20367" y="26242"/>
                    <a:pt x="26242" y="20369"/>
                    <a:pt x="26242" y="13121"/>
                  </a:cubicBezTo>
                  <a:cubicBezTo>
                    <a:pt x="26242" y="5875"/>
                    <a:pt x="20366" y="0"/>
                    <a:pt x="13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4"/>
            <p:cNvSpPr/>
            <p:nvPr/>
          </p:nvSpPr>
          <p:spPr>
            <a:xfrm>
              <a:off x="4879763" y="1013334"/>
              <a:ext cx="468205" cy="468205"/>
            </a:xfrm>
            <a:custGeom>
              <a:avLst/>
              <a:gdLst/>
              <a:ahLst/>
              <a:cxnLst/>
              <a:rect l="l" t="t" r="r" b="b"/>
              <a:pathLst>
                <a:path w="20317" h="20317" extrusionOk="0">
                  <a:moveTo>
                    <a:pt x="10158" y="1"/>
                  </a:moveTo>
                  <a:cubicBezTo>
                    <a:pt x="4548" y="1"/>
                    <a:pt x="1" y="4551"/>
                    <a:pt x="1" y="10159"/>
                  </a:cubicBezTo>
                  <a:cubicBezTo>
                    <a:pt x="1" y="15769"/>
                    <a:pt x="4548" y="20317"/>
                    <a:pt x="10158" y="20317"/>
                  </a:cubicBezTo>
                  <a:cubicBezTo>
                    <a:pt x="15769" y="20317"/>
                    <a:pt x="20317" y="15769"/>
                    <a:pt x="20317" y="10159"/>
                  </a:cubicBezTo>
                  <a:cubicBezTo>
                    <a:pt x="20317" y="4550"/>
                    <a:pt x="15768" y="1"/>
                    <a:pt x="101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4"/>
            <p:cNvSpPr/>
            <p:nvPr/>
          </p:nvSpPr>
          <p:spPr>
            <a:xfrm>
              <a:off x="4952910" y="1086527"/>
              <a:ext cx="321916" cy="321893"/>
            </a:xfrm>
            <a:custGeom>
              <a:avLst/>
              <a:gdLst/>
              <a:ahLst/>
              <a:cxnLst/>
              <a:rect l="l" t="t" r="r" b="b"/>
              <a:pathLst>
                <a:path w="13969" h="13968" extrusionOk="0">
                  <a:moveTo>
                    <a:pt x="6985" y="0"/>
                  </a:moveTo>
                  <a:cubicBezTo>
                    <a:pt x="3127" y="0"/>
                    <a:pt x="1" y="3127"/>
                    <a:pt x="1" y="6983"/>
                  </a:cubicBezTo>
                  <a:cubicBezTo>
                    <a:pt x="1" y="10840"/>
                    <a:pt x="3127" y="13968"/>
                    <a:pt x="6985" y="13968"/>
                  </a:cubicBezTo>
                  <a:cubicBezTo>
                    <a:pt x="10842" y="13968"/>
                    <a:pt x="13968" y="10840"/>
                    <a:pt x="13968" y="6983"/>
                  </a:cubicBezTo>
                  <a:cubicBezTo>
                    <a:pt x="13968" y="3127"/>
                    <a:pt x="10842" y="0"/>
                    <a:pt x="69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4"/>
            <p:cNvSpPr/>
            <p:nvPr/>
          </p:nvSpPr>
          <p:spPr>
            <a:xfrm>
              <a:off x="5006583" y="1140153"/>
              <a:ext cx="214618" cy="214618"/>
            </a:xfrm>
            <a:custGeom>
              <a:avLst/>
              <a:gdLst/>
              <a:ahLst/>
              <a:cxnLst/>
              <a:rect l="l" t="t" r="r" b="b"/>
              <a:pathLst>
                <a:path w="9313" h="9313" extrusionOk="0">
                  <a:moveTo>
                    <a:pt x="4656" y="0"/>
                  </a:moveTo>
                  <a:cubicBezTo>
                    <a:pt x="2085" y="0"/>
                    <a:pt x="0" y="2086"/>
                    <a:pt x="0" y="4656"/>
                  </a:cubicBezTo>
                  <a:cubicBezTo>
                    <a:pt x="0" y="7228"/>
                    <a:pt x="2084" y="9312"/>
                    <a:pt x="4656" y="9312"/>
                  </a:cubicBezTo>
                  <a:cubicBezTo>
                    <a:pt x="7228" y="9312"/>
                    <a:pt x="9312" y="7228"/>
                    <a:pt x="9312" y="4656"/>
                  </a:cubicBezTo>
                  <a:cubicBezTo>
                    <a:pt x="9312" y="2085"/>
                    <a:pt x="7226" y="0"/>
                    <a:pt x="4656" y="0"/>
                  </a:cubicBezTo>
                  <a:close/>
                </a:path>
              </a:pathLst>
            </a:custGeom>
            <a:solidFill>
              <a:srgbClr val="0B23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4"/>
            <p:cNvSpPr/>
            <p:nvPr/>
          </p:nvSpPr>
          <p:spPr>
            <a:xfrm>
              <a:off x="5130108" y="1101114"/>
              <a:ext cx="146359" cy="146359"/>
            </a:xfrm>
            <a:custGeom>
              <a:avLst/>
              <a:gdLst/>
              <a:ahLst/>
              <a:cxnLst/>
              <a:rect l="l" t="t" r="r" b="b"/>
              <a:pathLst>
                <a:path w="6351" h="6351" extrusionOk="0">
                  <a:moveTo>
                    <a:pt x="3176" y="1"/>
                  </a:moveTo>
                  <a:cubicBezTo>
                    <a:pt x="1423" y="1"/>
                    <a:pt x="1" y="1422"/>
                    <a:pt x="1" y="3175"/>
                  </a:cubicBezTo>
                  <a:cubicBezTo>
                    <a:pt x="1" y="4930"/>
                    <a:pt x="1423" y="6350"/>
                    <a:pt x="3176" y="6350"/>
                  </a:cubicBezTo>
                  <a:cubicBezTo>
                    <a:pt x="4930" y="6350"/>
                    <a:pt x="6350" y="4930"/>
                    <a:pt x="6350" y="3175"/>
                  </a:cubicBezTo>
                  <a:cubicBezTo>
                    <a:pt x="6350" y="1423"/>
                    <a:pt x="4930" y="1"/>
                    <a:pt x="31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4"/>
            <p:cNvSpPr/>
            <p:nvPr/>
          </p:nvSpPr>
          <p:spPr>
            <a:xfrm>
              <a:off x="3724787" y="599967"/>
              <a:ext cx="939383" cy="450737"/>
            </a:xfrm>
            <a:custGeom>
              <a:avLst/>
              <a:gdLst/>
              <a:ahLst/>
              <a:cxnLst/>
              <a:rect l="l" t="t" r="r" b="b"/>
              <a:pathLst>
                <a:path w="40763" h="19559" extrusionOk="0">
                  <a:moveTo>
                    <a:pt x="18614" y="0"/>
                  </a:moveTo>
                  <a:cubicBezTo>
                    <a:pt x="18520" y="0"/>
                    <a:pt x="18436" y="8"/>
                    <a:pt x="18362" y="24"/>
                  </a:cubicBezTo>
                  <a:cubicBezTo>
                    <a:pt x="18919" y="2437"/>
                    <a:pt x="20131" y="4488"/>
                    <a:pt x="21350" y="6652"/>
                  </a:cubicBezTo>
                  <a:cubicBezTo>
                    <a:pt x="17802" y="5303"/>
                    <a:pt x="14408" y="2651"/>
                    <a:pt x="10748" y="2199"/>
                  </a:cubicBezTo>
                  <a:lnTo>
                    <a:pt x="10748" y="2199"/>
                  </a:lnTo>
                  <a:cubicBezTo>
                    <a:pt x="11203" y="5099"/>
                    <a:pt x="12270" y="7978"/>
                    <a:pt x="14976" y="9216"/>
                  </a:cubicBezTo>
                  <a:cubicBezTo>
                    <a:pt x="11676" y="9137"/>
                    <a:pt x="7692" y="7690"/>
                    <a:pt x="4106" y="7690"/>
                  </a:cubicBezTo>
                  <a:cubicBezTo>
                    <a:pt x="2808" y="7690"/>
                    <a:pt x="1563" y="7880"/>
                    <a:pt x="420" y="8392"/>
                  </a:cubicBezTo>
                  <a:cubicBezTo>
                    <a:pt x="1" y="8580"/>
                    <a:pt x="15309" y="16748"/>
                    <a:pt x="17297" y="17217"/>
                  </a:cubicBezTo>
                  <a:cubicBezTo>
                    <a:pt x="20649" y="18006"/>
                    <a:pt x="25261" y="19558"/>
                    <a:pt x="29438" y="19558"/>
                  </a:cubicBezTo>
                  <a:cubicBezTo>
                    <a:pt x="30904" y="19558"/>
                    <a:pt x="32317" y="19367"/>
                    <a:pt x="33603" y="18884"/>
                  </a:cubicBezTo>
                  <a:cubicBezTo>
                    <a:pt x="34364" y="18599"/>
                    <a:pt x="35080" y="18212"/>
                    <a:pt x="35736" y="17700"/>
                  </a:cubicBezTo>
                  <a:cubicBezTo>
                    <a:pt x="40762" y="13796"/>
                    <a:pt x="37871" y="9154"/>
                    <a:pt x="32903" y="6708"/>
                  </a:cubicBezTo>
                  <a:cubicBezTo>
                    <a:pt x="30248" y="5402"/>
                    <a:pt x="21107" y="0"/>
                    <a:pt x="186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4"/>
            <p:cNvSpPr/>
            <p:nvPr/>
          </p:nvSpPr>
          <p:spPr>
            <a:xfrm>
              <a:off x="4740752" y="705423"/>
              <a:ext cx="939383" cy="450760"/>
            </a:xfrm>
            <a:custGeom>
              <a:avLst/>
              <a:gdLst/>
              <a:ahLst/>
              <a:cxnLst/>
              <a:rect l="l" t="t" r="r" b="b"/>
              <a:pathLst>
                <a:path w="40763" h="19560" extrusionOk="0">
                  <a:moveTo>
                    <a:pt x="22149" y="1"/>
                  </a:moveTo>
                  <a:cubicBezTo>
                    <a:pt x="19657" y="1"/>
                    <a:pt x="10514" y="5404"/>
                    <a:pt x="7859" y="6710"/>
                  </a:cubicBezTo>
                  <a:cubicBezTo>
                    <a:pt x="2892" y="9155"/>
                    <a:pt x="1" y="13797"/>
                    <a:pt x="5026" y="17701"/>
                  </a:cubicBezTo>
                  <a:cubicBezTo>
                    <a:pt x="5683" y="18212"/>
                    <a:pt x="6399" y="18599"/>
                    <a:pt x="7159" y="18884"/>
                  </a:cubicBezTo>
                  <a:cubicBezTo>
                    <a:pt x="8446" y="19368"/>
                    <a:pt x="9860" y="19559"/>
                    <a:pt x="11326" y="19559"/>
                  </a:cubicBezTo>
                  <a:cubicBezTo>
                    <a:pt x="15503" y="19559"/>
                    <a:pt x="20113" y="18007"/>
                    <a:pt x="23465" y="17218"/>
                  </a:cubicBezTo>
                  <a:cubicBezTo>
                    <a:pt x="25452" y="16750"/>
                    <a:pt x="40762" y="8580"/>
                    <a:pt x="40343" y="8392"/>
                  </a:cubicBezTo>
                  <a:cubicBezTo>
                    <a:pt x="39200" y="7880"/>
                    <a:pt x="37955" y="7691"/>
                    <a:pt x="36658" y="7691"/>
                  </a:cubicBezTo>
                  <a:cubicBezTo>
                    <a:pt x="33071" y="7691"/>
                    <a:pt x="29087" y="9138"/>
                    <a:pt x="25787" y="9218"/>
                  </a:cubicBezTo>
                  <a:cubicBezTo>
                    <a:pt x="28493" y="7980"/>
                    <a:pt x="29560" y="5100"/>
                    <a:pt x="30015" y="2199"/>
                  </a:cubicBezTo>
                  <a:lnTo>
                    <a:pt x="30015" y="2199"/>
                  </a:lnTo>
                  <a:cubicBezTo>
                    <a:pt x="26355" y="2653"/>
                    <a:pt x="22960" y="5305"/>
                    <a:pt x="19411" y="6654"/>
                  </a:cubicBezTo>
                  <a:cubicBezTo>
                    <a:pt x="20632" y="4488"/>
                    <a:pt x="21842" y="2437"/>
                    <a:pt x="22401" y="24"/>
                  </a:cubicBezTo>
                  <a:cubicBezTo>
                    <a:pt x="22327" y="8"/>
                    <a:pt x="22243" y="1"/>
                    <a:pt x="221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4"/>
            <p:cNvSpPr/>
            <p:nvPr/>
          </p:nvSpPr>
          <p:spPr>
            <a:xfrm>
              <a:off x="3929593" y="1845184"/>
              <a:ext cx="589122" cy="361876"/>
            </a:xfrm>
            <a:custGeom>
              <a:avLst/>
              <a:gdLst/>
              <a:ahLst/>
              <a:cxnLst/>
              <a:rect l="l" t="t" r="r" b="b"/>
              <a:pathLst>
                <a:path w="25564" h="15703" extrusionOk="0">
                  <a:moveTo>
                    <a:pt x="9508" y="0"/>
                  </a:moveTo>
                  <a:cubicBezTo>
                    <a:pt x="9508" y="1"/>
                    <a:pt x="1" y="9508"/>
                    <a:pt x="12677" y="14525"/>
                  </a:cubicBezTo>
                  <a:cubicBezTo>
                    <a:pt x="14774" y="15355"/>
                    <a:pt x="16524" y="15703"/>
                    <a:pt x="17985" y="15703"/>
                  </a:cubicBezTo>
                  <a:cubicBezTo>
                    <a:pt x="25564" y="15703"/>
                    <a:pt x="25354" y="6337"/>
                    <a:pt x="25354" y="6337"/>
                  </a:cubicBezTo>
                  <a:lnTo>
                    <a:pt x="95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4"/>
            <p:cNvSpPr/>
            <p:nvPr/>
          </p:nvSpPr>
          <p:spPr>
            <a:xfrm>
              <a:off x="4878934" y="1845184"/>
              <a:ext cx="589099" cy="361876"/>
            </a:xfrm>
            <a:custGeom>
              <a:avLst/>
              <a:gdLst/>
              <a:ahLst/>
              <a:cxnLst/>
              <a:rect l="l" t="t" r="r" b="b"/>
              <a:pathLst>
                <a:path w="25563" h="15703" extrusionOk="0">
                  <a:moveTo>
                    <a:pt x="16055" y="0"/>
                  </a:moveTo>
                  <a:lnTo>
                    <a:pt x="210" y="6337"/>
                  </a:lnTo>
                  <a:cubicBezTo>
                    <a:pt x="210" y="6337"/>
                    <a:pt x="0" y="15703"/>
                    <a:pt x="7579" y="15703"/>
                  </a:cubicBezTo>
                  <a:cubicBezTo>
                    <a:pt x="9040" y="15703"/>
                    <a:pt x="10790" y="15355"/>
                    <a:pt x="12886" y="14525"/>
                  </a:cubicBezTo>
                  <a:cubicBezTo>
                    <a:pt x="25562" y="9508"/>
                    <a:pt x="16056" y="1"/>
                    <a:pt x="160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4"/>
            <p:cNvSpPr/>
            <p:nvPr/>
          </p:nvSpPr>
          <p:spPr>
            <a:xfrm>
              <a:off x="3855156" y="1424327"/>
              <a:ext cx="1650529" cy="604032"/>
            </a:xfrm>
            <a:custGeom>
              <a:avLst/>
              <a:gdLst/>
              <a:ahLst/>
              <a:cxnLst/>
              <a:rect l="l" t="t" r="r" b="b"/>
              <a:pathLst>
                <a:path w="71622" h="26211" extrusionOk="0">
                  <a:moveTo>
                    <a:pt x="68061" y="1"/>
                  </a:moveTo>
                  <a:cubicBezTo>
                    <a:pt x="66696" y="1"/>
                    <a:pt x="65432" y="885"/>
                    <a:pt x="65014" y="2260"/>
                  </a:cubicBezTo>
                  <a:cubicBezTo>
                    <a:pt x="64962" y="2429"/>
                    <a:pt x="59575" y="19321"/>
                    <a:pt x="37729" y="19826"/>
                  </a:cubicBezTo>
                  <a:cubicBezTo>
                    <a:pt x="37375" y="19834"/>
                    <a:pt x="37024" y="19838"/>
                    <a:pt x="36676" y="19838"/>
                  </a:cubicBezTo>
                  <a:cubicBezTo>
                    <a:pt x="15386" y="19838"/>
                    <a:pt x="6780" y="5097"/>
                    <a:pt x="6419" y="4460"/>
                  </a:cubicBezTo>
                  <a:cubicBezTo>
                    <a:pt x="5836" y="3419"/>
                    <a:pt x="4754" y="2831"/>
                    <a:pt x="3638" y="2831"/>
                  </a:cubicBezTo>
                  <a:cubicBezTo>
                    <a:pt x="3114" y="2831"/>
                    <a:pt x="2583" y="2961"/>
                    <a:pt x="2093" y="3234"/>
                  </a:cubicBezTo>
                  <a:cubicBezTo>
                    <a:pt x="555" y="4089"/>
                    <a:pt x="1" y="6028"/>
                    <a:pt x="856" y="7566"/>
                  </a:cubicBezTo>
                  <a:cubicBezTo>
                    <a:pt x="1286" y="8339"/>
                    <a:pt x="11512" y="26211"/>
                    <a:pt x="36630" y="26211"/>
                  </a:cubicBezTo>
                  <a:cubicBezTo>
                    <a:pt x="37043" y="26211"/>
                    <a:pt x="37460" y="26206"/>
                    <a:pt x="37877" y="26196"/>
                  </a:cubicBezTo>
                  <a:cubicBezTo>
                    <a:pt x="64276" y="25586"/>
                    <a:pt x="71044" y="4327"/>
                    <a:pt x="71110" y="4114"/>
                  </a:cubicBezTo>
                  <a:cubicBezTo>
                    <a:pt x="71622" y="2429"/>
                    <a:pt x="70670" y="651"/>
                    <a:pt x="68988" y="139"/>
                  </a:cubicBezTo>
                  <a:cubicBezTo>
                    <a:pt x="68679" y="45"/>
                    <a:pt x="68367" y="1"/>
                    <a:pt x="680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" name="Google Shape;192;p24"/>
          <p:cNvGrpSpPr/>
          <p:nvPr/>
        </p:nvGrpSpPr>
        <p:grpSpPr>
          <a:xfrm>
            <a:off x="6522384" y="454550"/>
            <a:ext cx="1369080" cy="1826116"/>
            <a:chOff x="6522384" y="454550"/>
            <a:chExt cx="1369080" cy="1826116"/>
          </a:xfrm>
        </p:grpSpPr>
        <p:sp>
          <p:nvSpPr>
            <p:cNvPr id="193" name="Google Shape;193;p24"/>
            <p:cNvSpPr/>
            <p:nvPr/>
          </p:nvSpPr>
          <p:spPr>
            <a:xfrm>
              <a:off x="6633072" y="454550"/>
              <a:ext cx="1097541" cy="996881"/>
            </a:xfrm>
            <a:custGeom>
              <a:avLst/>
              <a:gdLst/>
              <a:ahLst/>
              <a:cxnLst/>
              <a:rect l="l" t="t" r="r" b="b"/>
              <a:pathLst>
                <a:path w="47626" h="43258" extrusionOk="0">
                  <a:moveTo>
                    <a:pt x="23810" y="0"/>
                  </a:moveTo>
                  <a:cubicBezTo>
                    <a:pt x="18376" y="0"/>
                    <a:pt x="12938" y="2038"/>
                    <a:pt x="8736" y="6130"/>
                  </a:cubicBezTo>
                  <a:cubicBezTo>
                    <a:pt x="184" y="14462"/>
                    <a:pt x="1" y="28156"/>
                    <a:pt x="8325" y="36716"/>
                  </a:cubicBezTo>
                  <a:cubicBezTo>
                    <a:pt x="12561" y="41071"/>
                    <a:pt x="18185" y="43258"/>
                    <a:pt x="23814" y="43258"/>
                  </a:cubicBezTo>
                  <a:cubicBezTo>
                    <a:pt x="29248" y="43258"/>
                    <a:pt x="34686" y="41220"/>
                    <a:pt x="38888" y="37128"/>
                  </a:cubicBezTo>
                  <a:cubicBezTo>
                    <a:pt x="47441" y="28795"/>
                    <a:pt x="47626" y="15102"/>
                    <a:pt x="39299" y="6542"/>
                  </a:cubicBezTo>
                  <a:cubicBezTo>
                    <a:pt x="35062" y="2187"/>
                    <a:pt x="29439" y="0"/>
                    <a:pt x="238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4"/>
            <p:cNvSpPr/>
            <p:nvPr/>
          </p:nvSpPr>
          <p:spPr>
            <a:xfrm>
              <a:off x="6756988" y="567081"/>
              <a:ext cx="849669" cy="771800"/>
            </a:xfrm>
            <a:custGeom>
              <a:avLst/>
              <a:gdLst/>
              <a:ahLst/>
              <a:cxnLst/>
              <a:rect l="l" t="t" r="r" b="b"/>
              <a:pathLst>
                <a:path w="36870" h="33491" extrusionOk="0">
                  <a:moveTo>
                    <a:pt x="18433" y="0"/>
                  </a:moveTo>
                  <a:cubicBezTo>
                    <a:pt x="14227" y="0"/>
                    <a:pt x="10016" y="1578"/>
                    <a:pt x="6763" y="4746"/>
                  </a:cubicBezTo>
                  <a:cubicBezTo>
                    <a:pt x="144" y="11197"/>
                    <a:pt x="0" y="21801"/>
                    <a:pt x="6445" y="28427"/>
                  </a:cubicBezTo>
                  <a:cubicBezTo>
                    <a:pt x="9724" y="31798"/>
                    <a:pt x="14077" y="33491"/>
                    <a:pt x="18435" y="33491"/>
                  </a:cubicBezTo>
                  <a:cubicBezTo>
                    <a:pt x="22643" y="33491"/>
                    <a:pt x="26854" y="31913"/>
                    <a:pt x="30106" y="28744"/>
                  </a:cubicBezTo>
                  <a:cubicBezTo>
                    <a:pt x="36729" y="22294"/>
                    <a:pt x="36869" y="11695"/>
                    <a:pt x="30424" y="5066"/>
                  </a:cubicBezTo>
                  <a:cubicBezTo>
                    <a:pt x="27144" y="1693"/>
                    <a:pt x="22791" y="0"/>
                    <a:pt x="184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4"/>
            <p:cNvSpPr/>
            <p:nvPr/>
          </p:nvSpPr>
          <p:spPr>
            <a:xfrm>
              <a:off x="6889708" y="687678"/>
              <a:ext cx="584237" cy="530611"/>
            </a:xfrm>
            <a:custGeom>
              <a:avLst/>
              <a:gdLst/>
              <a:ahLst/>
              <a:cxnLst/>
              <a:rect l="l" t="t" r="r" b="b"/>
              <a:pathLst>
                <a:path w="25352" h="23025" extrusionOk="0">
                  <a:moveTo>
                    <a:pt x="12675" y="0"/>
                  </a:moveTo>
                  <a:cubicBezTo>
                    <a:pt x="9783" y="0"/>
                    <a:pt x="6888" y="1085"/>
                    <a:pt x="4652" y="3264"/>
                  </a:cubicBezTo>
                  <a:cubicBezTo>
                    <a:pt x="99" y="7699"/>
                    <a:pt x="1" y="14987"/>
                    <a:pt x="4432" y="19543"/>
                  </a:cubicBezTo>
                  <a:cubicBezTo>
                    <a:pt x="6687" y="21861"/>
                    <a:pt x="9680" y="23024"/>
                    <a:pt x="12676" y="23024"/>
                  </a:cubicBezTo>
                  <a:cubicBezTo>
                    <a:pt x="15568" y="23024"/>
                    <a:pt x="18464" y="21940"/>
                    <a:pt x="20700" y="19762"/>
                  </a:cubicBezTo>
                  <a:cubicBezTo>
                    <a:pt x="25254" y="15328"/>
                    <a:pt x="25351" y="8039"/>
                    <a:pt x="20921" y="3483"/>
                  </a:cubicBezTo>
                  <a:cubicBezTo>
                    <a:pt x="18665" y="1165"/>
                    <a:pt x="15671" y="0"/>
                    <a:pt x="126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4"/>
            <p:cNvSpPr/>
            <p:nvPr/>
          </p:nvSpPr>
          <p:spPr>
            <a:xfrm>
              <a:off x="6987052" y="776104"/>
              <a:ext cx="389484" cy="353787"/>
            </a:xfrm>
            <a:custGeom>
              <a:avLst/>
              <a:gdLst/>
              <a:ahLst/>
              <a:cxnLst/>
              <a:rect l="l" t="t" r="r" b="b"/>
              <a:pathLst>
                <a:path w="16901" h="15352" extrusionOk="0">
                  <a:moveTo>
                    <a:pt x="8451" y="0"/>
                  </a:moveTo>
                  <a:cubicBezTo>
                    <a:pt x="6523" y="0"/>
                    <a:pt x="4593" y="724"/>
                    <a:pt x="3101" y="2176"/>
                  </a:cubicBezTo>
                  <a:cubicBezTo>
                    <a:pt x="66" y="5133"/>
                    <a:pt x="0" y="9993"/>
                    <a:pt x="2955" y="13030"/>
                  </a:cubicBezTo>
                  <a:cubicBezTo>
                    <a:pt x="4460" y="14575"/>
                    <a:pt x="6455" y="15351"/>
                    <a:pt x="8453" y="15351"/>
                  </a:cubicBezTo>
                  <a:cubicBezTo>
                    <a:pt x="10381" y="15351"/>
                    <a:pt x="12311" y="14628"/>
                    <a:pt x="13801" y="13176"/>
                  </a:cubicBezTo>
                  <a:cubicBezTo>
                    <a:pt x="16835" y="10218"/>
                    <a:pt x="16901" y="5359"/>
                    <a:pt x="13947" y="2323"/>
                  </a:cubicBezTo>
                  <a:cubicBezTo>
                    <a:pt x="12444" y="777"/>
                    <a:pt x="10448" y="0"/>
                    <a:pt x="8451" y="0"/>
                  </a:cubicBezTo>
                  <a:close/>
                </a:path>
              </a:pathLst>
            </a:custGeom>
            <a:solidFill>
              <a:srgbClr val="0B23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4"/>
            <p:cNvSpPr/>
            <p:nvPr/>
          </p:nvSpPr>
          <p:spPr>
            <a:xfrm>
              <a:off x="6859956" y="810879"/>
              <a:ext cx="265594" cy="241212"/>
            </a:xfrm>
            <a:custGeom>
              <a:avLst/>
              <a:gdLst/>
              <a:ahLst/>
              <a:cxnLst/>
              <a:rect l="l" t="t" r="r" b="b"/>
              <a:pathLst>
                <a:path w="11525" h="10467" extrusionOk="0">
                  <a:moveTo>
                    <a:pt x="5762" y="1"/>
                  </a:moveTo>
                  <a:cubicBezTo>
                    <a:pt x="4448" y="1"/>
                    <a:pt x="3131" y="494"/>
                    <a:pt x="2114" y="1484"/>
                  </a:cubicBezTo>
                  <a:cubicBezTo>
                    <a:pt x="44" y="3500"/>
                    <a:pt x="0" y="6813"/>
                    <a:pt x="2015" y="8883"/>
                  </a:cubicBezTo>
                  <a:cubicBezTo>
                    <a:pt x="3040" y="9937"/>
                    <a:pt x="4402" y="10467"/>
                    <a:pt x="5765" y="10467"/>
                  </a:cubicBezTo>
                  <a:cubicBezTo>
                    <a:pt x="7079" y="10467"/>
                    <a:pt x="8395" y="9974"/>
                    <a:pt x="9411" y="8984"/>
                  </a:cubicBezTo>
                  <a:cubicBezTo>
                    <a:pt x="11478" y="6968"/>
                    <a:pt x="11525" y="3656"/>
                    <a:pt x="9509" y="1584"/>
                  </a:cubicBezTo>
                  <a:cubicBezTo>
                    <a:pt x="8484" y="530"/>
                    <a:pt x="7124" y="1"/>
                    <a:pt x="57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4"/>
            <p:cNvSpPr/>
            <p:nvPr/>
          </p:nvSpPr>
          <p:spPr>
            <a:xfrm>
              <a:off x="6522384" y="1629985"/>
              <a:ext cx="1369080" cy="648809"/>
            </a:xfrm>
            <a:custGeom>
              <a:avLst/>
              <a:gdLst/>
              <a:ahLst/>
              <a:cxnLst/>
              <a:rect l="l" t="t" r="r" b="b"/>
              <a:pathLst>
                <a:path w="59409" h="28154" extrusionOk="0">
                  <a:moveTo>
                    <a:pt x="10611" y="1"/>
                  </a:moveTo>
                  <a:cubicBezTo>
                    <a:pt x="7490" y="1"/>
                    <a:pt x="4762" y="1087"/>
                    <a:pt x="3165" y="4348"/>
                  </a:cubicBezTo>
                  <a:cubicBezTo>
                    <a:pt x="1" y="10822"/>
                    <a:pt x="6100" y="18641"/>
                    <a:pt x="11179" y="22092"/>
                  </a:cubicBezTo>
                  <a:cubicBezTo>
                    <a:pt x="16659" y="25815"/>
                    <a:pt x="24951" y="28153"/>
                    <a:pt x="33028" y="28153"/>
                  </a:cubicBezTo>
                  <a:cubicBezTo>
                    <a:pt x="41067" y="28153"/>
                    <a:pt x="48893" y="25837"/>
                    <a:pt x="53521" y="20266"/>
                  </a:cubicBezTo>
                  <a:cubicBezTo>
                    <a:pt x="56974" y="16109"/>
                    <a:pt x="59408" y="6662"/>
                    <a:pt x="54207" y="2724"/>
                  </a:cubicBezTo>
                  <a:cubicBezTo>
                    <a:pt x="52540" y="1462"/>
                    <a:pt x="50521" y="1002"/>
                    <a:pt x="48301" y="1002"/>
                  </a:cubicBezTo>
                  <a:cubicBezTo>
                    <a:pt x="42323" y="1002"/>
                    <a:pt x="34885" y="4336"/>
                    <a:pt x="28932" y="4336"/>
                  </a:cubicBezTo>
                  <a:cubicBezTo>
                    <a:pt x="27883" y="4336"/>
                    <a:pt x="26881" y="4233"/>
                    <a:pt x="25940" y="3989"/>
                  </a:cubicBezTo>
                  <a:cubicBezTo>
                    <a:pt x="22867" y="3195"/>
                    <a:pt x="18415" y="1220"/>
                    <a:pt x="14161" y="385"/>
                  </a:cubicBezTo>
                  <a:cubicBezTo>
                    <a:pt x="12950" y="146"/>
                    <a:pt x="11754" y="1"/>
                    <a:pt x="10611" y="1"/>
                  </a:cubicBezTo>
                  <a:close/>
                </a:path>
              </a:pathLst>
            </a:custGeom>
            <a:solidFill>
              <a:srgbClr val="2169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4"/>
            <p:cNvSpPr/>
            <p:nvPr/>
          </p:nvSpPr>
          <p:spPr>
            <a:xfrm>
              <a:off x="6660427" y="1864473"/>
              <a:ext cx="1174926" cy="416193"/>
            </a:xfrm>
            <a:custGeom>
              <a:avLst/>
              <a:gdLst/>
              <a:ahLst/>
              <a:cxnLst/>
              <a:rect l="l" t="t" r="r" b="b"/>
              <a:pathLst>
                <a:path w="50984" h="18060" extrusionOk="0">
                  <a:moveTo>
                    <a:pt x="28725" y="0"/>
                  </a:moveTo>
                  <a:cubicBezTo>
                    <a:pt x="18394" y="0"/>
                    <a:pt x="6817" y="1833"/>
                    <a:pt x="0" y="7298"/>
                  </a:cubicBezTo>
                  <a:cubicBezTo>
                    <a:pt x="1537" y="9184"/>
                    <a:pt x="3327" y="10801"/>
                    <a:pt x="5007" y="11943"/>
                  </a:cubicBezTo>
                  <a:cubicBezTo>
                    <a:pt x="10537" y="15700"/>
                    <a:pt x="18903" y="18059"/>
                    <a:pt x="27053" y="18059"/>
                  </a:cubicBezTo>
                  <a:cubicBezTo>
                    <a:pt x="35164" y="18059"/>
                    <a:pt x="43060" y="15722"/>
                    <a:pt x="47730" y="10101"/>
                  </a:cubicBezTo>
                  <a:cubicBezTo>
                    <a:pt x="49127" y="8420"/>
                    <a:pt x="50350" y="5877"/>
                    <a:pt x="50984" y="3180"/>
                  </a:cubicBezTo>
                  <a:cubicBezTo>
                    <a:pt x="48969" y="2115"/>
                    <a:pt x="47007" y="2175"/>
                    <a:pt x="45385" y="1763"/>
                  </a:cubicBezTo>
                  <a:cubicBezTo>
                    <a:pt x="41366" y="742"/>
                    <a:pt x="35298" y="0"/>
                    <a:pt x="28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4"/>
            <p:cNvSpPr/>
            <p:nvPr/>
          </p:nvSpPr>
          <p:spPr>
            <a:xfrm>
              <a:off x="7468498" y="1575391"/>
              <a:ext cx="6360" cy="13251"/>
            </a:xfrm>
            <a:custGeom>
              <a:avLst/>
              <a:gdLst/>
              <a:ahLst/>
              <a:cxnLst/>
              <a:rect l="l" t="t" r="r" b="b"/>
              <a:pathLst>
                <a:path w="276" h="575" extrusionOk="0">
                  <a:moveTo>
                    <a:pt x="1" y="0"/>
                  </a:moveTo>
                  <a:cubicBezTo>
                    <a:pt x="103" y="196"/>
                    <a:pt x="183" y="383"/>
                    <a:pt x="276" y="574"/>
                  </a:cubicBezTo>
                  <a:cubicBezTo>
                    <a:pt x="225" y="401"/>
                    <a:pt x="140" y="21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7" name="Imagen 46">
            <a:extLst>
              <a:ext uri="{FF2B5EF4-FFF2-40B4-BE49-F238E27FC236}">
                <a16:creationId xmlns:a16="http://schemas.microsoft.com/office/drawing/2014/main" id="{A2E41CF0-D6CD-4198-BD52-8E0B8CFFB9A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4" y="61838"/>
            <a:ext cx="1632388" cy="6934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shred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3" name="chimes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35"/>
          <p:cNvSpPr txBox="1">
            <a:spLocks noGrp="1"/>
          </p:cNvSpPr>
          <p:nvPr>
            <p:ph type="title"/>
          </p:nvPr>
        </p:nvSpPr>
        <p:spPr>
          <a:xfrm>
            <a:off x="1747301" y="149438"/>
            <a:ext cx="6195220" cy="6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¿Reconoces a estos personajes?</a:t>
            </a:r>
            <a:endParaRPr dirty="0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26CA9962-BCF8-4B76-8EAC-A2D76C4120F8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1375162" y="1378708"/>
            <a:ext cx="2857500" cy="839720"/>
          </a:xfrm>
        </p:spPr>
        <p:txBody>
          <a:bodyPr/>
          <a:lstStyle/>
          <a:p>
            <a:r>
              <a:rPr lang="es-ES" dirty="0"/>
              <a:t>Vamos a jugar!!</a:t>
            </a:r>
            <a:br>
              <a:rPr lang="es-ES" dirty="0"/>
            </a:br>
            <a:br>
              <a:rPr lang="es-ES" dirty="0"/>
            </a:br>
            <a:br>
              <a:rPr lang="es-ES" dirty="0"/>
            </a:br>
            <a:endParaRPr lang="es-CL" dirty="0"/>
          </a:p>
        </p:txBody>
      </p:sp>
      <p:grpSp>
        <p:nvGrpSpPr>
          <p:cNvPr id="651" name="Google Shape;651;p35"/>
          <p:cNvGrpSpPr/>
          <p:nvPr/>
        </p:nvGrpSpPr>
        <p:grpSpPr>
          <a:xfrm>
            <a:off x="-78236" y="2650429"/>
            <a:ext cx="2154619" cy="2302952"/>
            <a:chOff x="4423437" y="-895976"/>
            <a:chExt cx="1173731" cy="1254605"/>
          </a:xfrm>
        </p:grpSpPr>
        <p:sp>
          <p:nvSpPr>
            <p:cNvPr id="652" name="Google Shape;652;p35"/>
            <p:cNvSpPr/>
            <p:nvPr/>
          </p:nvSpPr>
          <p:spPr>
            <a:xfrm>
              <a:off x="4423437" y="-895976"/>
              <a:ext cx="1173731" cy="1062095"/>
            </a:xfrm>
            <a:custGeom>
              <a:avLst/>
              <a:gdLst/>
              <a:ahLst/>
              <a:cxnLst/>
              <a:rect l="l" t="t" r="r" b="b"/>
              <a:pathLst>
                <a:path w="90461" h="81857" extrusionOk="0">
                  <a:moveTo>
                    <a:pt x="32347" y="7073"/>
                  </a:moveTo>
                  <a:cubicBezTo>
                    <a:pt x="32347" y="7073"/>
                    <a:pt x="17955" y="12316"/>
                    <a:pt x="13158" y="21268"/>
                  </a:cubicBezTo>
                  <a:cubicBezTo>
                    <a:pt x="8310" y="30220"/>
                    <a:pt x="13799" y="26709"/>
                    <a:pt x="13799" y="26709"/>
                  </a:cubicBezTo>
                  <a:cubicBezTo>
                    <a:pt x="13799" y="26709"/>
                    <a:pt x="9745" y="35167"/>
                    <a:pt x="9991" y="37342"/>
                  </a:cubicBezTo>
                  <a:cubicBezTo>
                    <a:pt x="10190" y="39518"/>
                    <a:pt x="11674" y="39370"/>
                    <a:pt x="11623" y="39124"/>
                  </a:cubicBezTo>
                  <a:cubicBezTo>
                    <a:pt x="11574" y="38925"/>
                    <a:pt x="9843" y="43871"/>
                    <a:pt x="9201" y="47630"/>
                  </a:cubicBezTo>
                  <a:cubicBezTo>
                    <a:pt x="7221" y="49262"/>
                    <a:pt x="4402" y="52229"/>
                    <a:pt x="2820" y="56384"/>
                  </a:cubicBezTo>
                  <a:cubicBezTo>
                    <a:pt x="199" y="63358"/>
                    <a:pt x="3017" y="72112"/>
                    <a:pt x="3017" y="72112"/>
                  </a:cubicBezTo>
                  <a:cubicBezTo>
                    <a:pt x="3017" y="72112"/>
                    <a:pt x="0" y="74585"/>
                    <a:pt x="1188" y="76662"/>
                  </a:cubicBezTo>
                  <a:cubicBezTo>
                    <a:pt x="2375" y="78740"/>
                    <a:pt x="3809" y="75921"/>
                    <a:pt x="3809" y="75921"/>
                  </a:cubicBezTo>
                  <a:cubicBezTo>
                    <a:pt x="3809" y="75921"/>
                    <a:pt x="5638" y="78443"/>
                    <a:pt x="6726" y="77355"/>
                  </a:cubicBezTo>
                  <a:cubicBezTo>
                    <a:pt x="7814" y="76267"/>
                    <a:pt x="5985" y="73646"/>
                    <a:pt x="5985" y="73646"/>
                  </a:cubicBezTo>
                  <a:cubicBezTo>
                    <a:pt x="5985" y="73646"/>
                    <a:pt x="9051" y="76663"/>
                    <a:pt x="9695" y="74933"/>
                  </a:cubicBezTo>
                  <a:cubicBezTo>
                    <a:pt x="10338" y="73201"/>
                    <a:pt x="6974" y="71569"/>
                    <a:pt x="6974" y="71569"/>
                  </a:cubicBezTo>
                  <a:cubicBezTo>
                    <a:pt x="6974" y="71569"/>
                    <a:pt x="10338" y="72558"/>
                    <a:pt x="10238" y="70777"/>
                  </a:cubicBezTo>
                  <a:cubicBezTo>
                    <a:pt x="10139" y="69046"/>
                    <a:pt x="5194" y="69492"/>
                    <a:pt x="5194" y="69492"/>
                  </a:cubicBezTo>
                  <a:cubicBezTo>
                    <a:pt x="5194" y="69492"/>
                    <a:pt x="2919" y="60886"/>
                    <a:pt x="6084" y="55297"/>
                  </a:cubicBezTo>
                  <a:cubicBezTo>
                    <a:pt x="7122" y="53516"/>
                    <a:pt x="8210" y="52180"/>
                    <a:pt x="9199" y="51141"/>
                  </a:cubicBezTo>
                  <a:cubicBezTo>
                    <a:pt x="9249" y="51240"/>
                    <a:pt x="9299" y="51340"/>
                    <a:pt x="9349" y="51439"/>
                  </a:cubicBezTo>
                  <a:cubicBezTo>
                    <a:pt x="10882" y="53269"/>
                    <a:pt x="12414" y="52527"/>
                    <a:pt x="12414" y="52527"/>
                  </a:cubicBezTo>
                  <a:cubicBezTo>
                    <a:pt x="12414" y="52527"/>
                    <a:pt x="10683" y="64199"/>
                    <a:pt x="11970" y="64743"/>
                  </a:cubicBezTo>
                  <a:cubicBezTo>
                    <a:pt x="13304" y="65287"/>
                    <a:pt x="14294" y="64595"/>
                    <a:pt x="14294" y="64595"/>
                  </a:cubicBezTo>
                  <a:cubicBezTo>
                    <a:pt x="14294" y="64595"/>
                    <a:pt x="15234" y="75426"/>
                    <a:pt x="17014" y="76169"/>
                  </a:cubicBezTo>
                  <a:cubicBezTo>
                    <a:pt x="18745" y="76959"/>
                    <a:pt x="20180" y="75871"/>
                    <a:pt x="20180" y="75871"/>
                  </a:cubicBezTo>
                  <a:cubicBezTo>
                    <a:pt x="20180" y="75871"/>
                    <a:pt x="22454" y="79334"/>
                    <a:pt x="24532" y="79334"/>
                  </a:cubicBezTo>
                  <a:cubicBezTo>
                    <a:pt x="26610" y="79334"/>
                    <a:pt x="27698" y="77355"/>
                    <a:pt x="27698" y="77355"/>
                  </a:cubicBezTo>
                  <a:cubicBezTo>
                    <a:pt x="27698" y="77355"/>
                    <a:pt x="29972" y="80867"/>
                    <a:pt x="32050" y="80422"/>
                  </a:cubicBezTo>
                  <a:cubicBezTo>
                    <a:pt x="34128" y="79976"/>
                    <a:pt x="35858" y="77800"/>
                    <a:pt x="35858" y="77800"/>
                  </a:cubicBezTo>
                  <a:cubicBezTo>
                    <a:pt x="35858" y="77800"/>
                    <a:pt x="39122" y="81856"/>
                    <a:pt x="42287" y="80670"/>
                  </a:cubicBezTo>
                  <a:cubicBezTo>
                    <a:pt x="45454" y="79434"/>
                    <a:pt x="46542" y="77603"/>
                    <a:pt x="46542" y="77603"/>
                  </a:cubicBezTo>
                  <a:cubicBezTo>
                    <a:pt x="46542" y="77603"/>
                    <a:pt x="50795" y="81511"/>
                    <a:pt x="53317" y="80323"/>
                  </a:cubicBezTo>
                  <a:cubicBezTo>
                    <a:pt x="55840" y="79136"/>
                    <a:pt x="56928" y="75872"/>
                    <a:pt x="56928" y="75872"/>
                  </a:cubicBezTo>
                  <a:cubicBezTo>
                    <a:pt x="56928" y="75872"/>
                    <a:pt x="59105" y="78444"/>
                    <a:pt x="60736" y="77059"/>
                  </a:cubicBezTo>
                  <a:cubicBezTo>
                    <a:pt x="62368" y="75625"/>
                    <a:pt x="62270" y="72361"/>
                    <a:pt x="62270" y="72361"/>
                  </a:cubicBezTo>
                  <a:cubicBezTo>
                    <a:pt x="62270" y="72361"/>
                    <a:pt x="64199" y="74339"/>
                    <a:pt x="65979" y="73350"/>
                  </a:cubicBezTo>
                  <a:cubicBezTo>
                    <a:pt x="67711" y="72361"/>
                    <a:pt x="67167" y="59056"/>
                    <a:pt x="67167" y="59056"/>
                  </a:cubicBezTo>
                  <a:cubicBezTo>
                    <a:pt x="67167" y="59056"/>
                    <a:pt x="70876" y="60342"/>
                    <a:pt x="70677" y="57522"/>
                  </a:cubicBezTo>
                  <a:cubicBezTo>
                    <a:pt x="70529" y="56039"/>
                    <a:pt x="69738" y="51686"/>
                    <a:pt x="68947" y="47828"/>
                  </a:cubicBezTo>
                  <a:cubicBezTo>
                    <a:pt x="71024" y="48719"/>
                    <a:pt x="75229" y="49905"/>
                    <a:pt x="80570" y="47977"/>
                  </a:cubicBezTo>
                  <a:cubicBezTo>
                    <a:pt x="88186" y="45256"/>
                    <a:pt x="86060" y="31903"/>
                    <a:pt x="86060" y="31903"/>
                  </a:cubicBezTo>
                  <a:cubicBezTo>
                    <a:pt x="86060" y="31903"/>
                    <a:pt x="88236" y="32693"/>
                    <a:pt x="89373" y="31160"/>
                  </a:cubicBezTo>
                  <a:cubicBezTo>
                    <a:pt x="90461" y="29627"/>
                    <a:pt x="86455" y="29875"/>
                    <a:pt x="86455" y="29875"/>
                  </a:cubicBezTo>
                  <a:cubicBezTo>
                    <a:pt x="86455" y="29875"/>
                    <a:pt x="88137" y="27896"/>
                    <a:pt x="87049" y="26858"/>
                  </a:cubicBezTo>
                  <a:cubicBezTo>
                    <a:pt x="85961" y="25819"/>
                    <a:pt x="84081" y="29331"/>
                    <a:pt x="84081" y="29331"/>
                  </a:cubicBezTo>
                  <a:cubicBezTo>
                    <a:pt x="84081" y="29331"/>
                    <a:pt x="84131" y="26363"/>
                    <a:pt x="82597" y="26561"/>
                  </a:cubicBezTo>
                  <a:cubicBezTo>
                    <a:pt x="81064" y="26808"/>
                    <a:pt x="81955" y="30271"/>
                    <a:pt x="81955" y="30271"/>
                  </a:cubicBezTo>
                  <a:cubicBezTo>
                    <a:pt x="81955" y="30271"/>
                    <a:pt x="79679" y="29726"/>
                    <a:pt x="79927" y="31160"/>
                  </a:cubicBezTo>
                  <a:cubicBezTo>
                    <a:pt x="80124" y="32595"/>
                    <a:pt x="83883" y="32447"/>
                    <a:pt x="83883" y="32447"/>
                  </a:cubicBezTo>
                  <a:cubicBezTo>
                    <a:pt x="83883" y="32447"/>
                    <a:pt x="84873" y="44762"/>
                    <a:pt x="78788" y="45850"/>
                  </a:cubicBezTo>
                  <a:cubicBezTo>
                    <a:pt x="74634" y="46592"/>
                    <a:pt x="70430" y="44860"/>
                    <a:pt x="68105" y="43624"/>
                  </a:cubicBezTo>
                  <a:cubicBezTo>
                    <a:pt x="67809" y="42141"/>
                    <a:pt x="67611" y="41151"/>
                    <a:pt x="67611" y="41151"/>
                  </a:cubicBezTo>
                  <a:cubicBezTo>
                    <a:pt x="67611" y="41151"/>
                    <a:pt x="70529" y="39421"/>
                    <a:pt x="69589" y="36601"/>
                  </a:cubicBezTo>
                  <a:cubicBezTo>
                    <a:pt x="68600" y="33732"/>
                    <a:pt x="62270" y="19834"/>
                    <a:pt x="62270" y="19834"/>
                  </a:cubicBezTo>
                  <a:cubicBezTo>
                    <a:pt x="62270" y="19834"/>
                    <a:pt x="65682" y="20526"/>
                    <a:pt x="65831" y="19290"/>
                  </a:cubicBezTo>
                  <a:cubicBezTo>
                    <a:pt x="65929" y="18103"/>
                    <a:pt x="54504" y="9893"/>
                    <a:pt x="49608" y="7569"/>
                  </a:cubicBezTo>
                  <a:cubicBezTo>
                    <a:pt x="44711" y="5293"/>
                    <a:pt x="42435" y="5293"/>
                    <a:pt x="42435" y="5293"/>
                  </a:cubicBezTo>
                  <a:cubicBezTo>
                    <a:pt x="42435" y="5293"/>
                    <a:pt x="44414" y="2177"/>
                    <a:pt x="43030" y="2177"/>
                  </a:cubicBezTo>
                  <a:cubicBezTo>
                    <a:pt x="41595" y="2177"/>
                    <a:pt x="38380" y="4798"/>
                    <a:pt x="38380" y="4798"/>
                  </a:cubicBezTo>
                  <a:cubicBezTo>
                    <a:pt x="38380" y="4798"/>
                    <a:pt x="36007" y="0"/>
                    <a:pt x="35216" y="593"/>
                  </a:cubicBezTo>
                  <a:cubicBezTo>
                    <a:pt x="34473" y="1188"/>
                    <a:pt x="35858" y="4649"/>
                    <a:pt x="35858" y="4649"/>
                  </a:cubicBezTo>
                  <a:cubicBezTo>
                    <a:pt x="35858" y="4649"/>
                    <a:pt x="29528" y="2721"/>
                    <a:pt x="29182" y="4304"/>
                  </a:cubicBezTo>
                  <a:cubicBezTo>
                    <a:pt x="28786" y="5886"/>
                    <a:pt x="32347" y="6974"/>
                    <a:pt x="32347" y="70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5"/>
            <p:cNvSpPr/>
            <p:nvPr/>
          </p:nvSpPr>
          <p:spPr>
            <a:xfrm>
              <a:off x="4531259" y="-895976"/>
              <a:ext cx="761114" cy="798962"/>
            </a:xfrm>
            <a:custGeom>
              <a:avLst/>
              <a:gdLst/>
              <a:ahLst/>
              <a:cxnLst/>
              <a:rect l="l" t="t" r="r" b="b"/>
              <a:pathLst>
                <a:path w="58660" h="61577" extrusionOk="0">
                  <a:moveTo>
                    <a:pt x="24037" y="7073"/>
                  </a:moveTo>
                  <a:cubicBezTo>
                    <a:pt x="24037" y="7073"/>
                    <a:pt x="9645" y="12316"/>
                    <a:pt x="4848" y="21268"/>
                  </a:cubicBezTo>
                  <a:cubicBezTo>
                    <a:pt x="0" y="30220"/>
                    <a:pt x="5489" y="26709"/>
                    <a:pt x="5489" y="26709"/>
                  </a:cubicBezTo>
                  <a:cubicBezTo>
                    <a:pt x="5489" y="26709"/>
                    <a:pt x="4006" y="29775"/>
                    <a:pt x="2917" y="32693"/>
                  </a:cubicBezTo>
                  <a:cubicBezTo>
                    <a:pt x="3660" y="33880"/>
                    <a:pt x="4698" y="34869"/>
                    <a:pt x="5935" y="33979"/>
                  </a:cubicBezTo>
                  <a:cubicBezTo>
                    <a:pt x="8359" y="32248"/>
                    <a:pt x="12068" y="24829"/>
                    <a:pt x="14244" y="25274"/>
                  </a:cubicBezTo>
                  <a:cubicBezTo>
                    <a:pt x="16420" y="25719"/>
                    <a:pt x="18399" y="31160"/>
                    <a:pt x="20773" y="30072"/>
                  </a:cubicBezTo>
                  <a:cubicBezTo>
                    <a:pt x="23197" y="28983"/>
                    <a:pt x="23839" y="22208"/>
                    <a:pt x="27103" y="20922"/>
                  </a:cubicBezTo>
                  <a:cubicBezTo>
                    <a:pt x="30368" y="19587"/>
                    <a:pt x="33632" y="30270"/>
                    <a:pt x="36698" y="29824"/>
                  </a:cubicBezTo>
                  <a:cubicBezTo>
                    <a:pt x="39765" y="29428"/>
                    <a:pt x="37589" y="22208"/>
                    <a:pt x="39963" y="22010"/>
                  </a:cubicBezTo>
                  <a:cubicBezTo>
                    <a:pt x="42387" y="21762"/>
                    <a:pt x="49360" y="38134"/>
                    <a:pt x="52426" y="35760"/>
                  </a:cubicBezTo>
                  <a:cubicBezTo>
                    <a:pt x="55444" y="33336"/>
                    <a:pt x="51734" y="27895"/>
                    <a:pt x="52822" y="26808"/>
                  </a:cubicBezTo>
                  <a:cubicBezTo>
                    <a:pt x="53762" y="25869"/>
                    <a:pt x="55938" y="31012"/>
                    <a:pt x="58659" y="30419"/>
                  </a:cubicBezTo>
                  <a:cubicBezTo>
                    <a:pt x="56533" y="25571"/>
                    <a:pt x="53961" y="19834"/>
                    <a:pt x="53961" y="19834"/>
                  </a:cubicBezTo>
                  <a:cubicBezTo>
                    <a:pt x="53961" y="19834"/>
                    <a:pt x="57373" y="20526"/>
                    <a:pt x="57521" y="19290"/>
                  </a:cubicBezTo>
                  <a:cubicBezTo>
                    <a:pt x="57621" y="18103"/>
                    <a:pt x="46195" y="9893"/>
                    <a:pt x="41299" y="7569"/>
                  </a:cubicBezTo>
                  <a:cubicBezTo>
                    <a:pt x="36402" y="5293"/>
                    <a:pt x="34127" y="5293"/>
                    <a:pt x="34127" y="5293"/>
                  </a:cubicBezTo>
                  <a:cubicBezTo>
                    <a:pt x="34127" y="5293"/>
                    <a:pt x="36105" y="2177"/>
                    <a:pt x="34720" y="2177"/>
                  </a:cubicBezTo>
                  <a:cubicBezTo>
                    <a:pt x="33285" y="2177"/>
                    <a:pt x="30071" y="4798"/>
                    <a:pt x="30071" y="4798"/>
                  </a:cubicBezTo>
                  <a:cubicBezTo>
                    <a:pt x="30071" y="4798"/>
                    <a:pt x="27697" y="0"/>
                    <a:pt x="26906" y="593"/>
                  </a:cubicBezTo>
                  <a:cubicBezTo>
                    <a:pt x="26163" y="1188"/>
                    <a:pt x="27548" y="4649"/>
                    <a:pt x="27548" y="4649"/>
                  </a:cubicBezTo>
                  <a:cubicBezTo>
                    <a:pt x="27548" y="4649"/>
                    <a:pt x="21218" y="2721"/>
                    <a:pt x="20872" y="4304"/>
                  </a:cubicBezTo>
                  <a:cubicBezTo>
                    <a:pt x="20476" y="5886"/>
                    <a:pt x="24037" y="6974"/>
                    <a:pt x="24037" y="7073"/>
                  </a:cubicBezTo>
                  <a:close/>
                  <a:moveTo>
                    <a:pt x="6924" y="49707"/>
                  </a:moveTo>
                  <a:cubicBezTo>
                    <a:pt x="6924" y="49707"/>
                    <a:pt x="7715" y="45998"/>
                    <a:pt x="9199" y="45899"/>
                  </a:cubicBezTo>
                  <a:cubicBezTo>
                    <a:pt x="10733" y="45750"/>
                    <a:pt x="10435" y="52971"/>
                    <a:pt x="8902" y="53071"/>
                  </a:cubicBezTo>
                  <a:cubicBezTo>
                    <a:pt x="7369" y="53170"/>
                    <a:pt x="6478" y="51883"/>
                    <a:pt x="6924" y="49707"/>
                  </a:cubicBezTo>
                  <a:close/>
                  <a:moveTo>
                    <a:pt x="54356" y="58214"/>
                  </a:moveTo>
                  <a:cubicBezTo>
                    <a:pt x="55346" y="58214"/>
                    <a:pt x="56137" y="58955"/>
                    <a:pt x="56137" y="59895"/>
                  </a:cubicBezTo>
                  <a:cubicBezTo>
                    <a:pt x="56137" y="60835"/>
                    <a:pt x="55345" y="61577"/>
                    <a:pt x="54356" y="61577"/>
                  </a:cubicBezTo>
                  <a:cubicBezTo>
                    <a:pt x="53416" y="61577"/>
                    <a:pt x="52624" y="60835"/>
                    <a:pt x="52624" y="59895"/>
                  </a:cubicBezTo>
                  <a:cubicBezTo>
                    <a:pt x="52624" y="58955"/>
                    <a:pt x="53416" y="58214"/>
                    <a:pt x="54356" y="58214"/>
                  </a:cubicBezTo>
                  <a:close/>
                  <a:moveTo>
                    <a:pt x="53169" y="50795"/>
                  </a:moveTo>
                  <a:cubicBezTo>
                    <a:pt x="53169" y="50795"/>
                    <a:pt x="53910" y="47926"/>
                    <a:pt x="55147" y="47728"/>
                  </a:cubicBezTo>
                  <a:cubicBezTo>
                    <a:pt x="56334" y="47531"/>
                    <a:pt x="56433" y="53861"/>
                    <a:pt x="55246" y="54604"/>
                  </a:cubicBezTo>
                  <a:cubicBezTo>
                    <a:pt x="54060" y="55345"/>
                    <a:pt x="52821" y="52328"/>
                    <a:pt x="53169" y="50795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5"/>
            <p:cNvSpPr/>
            <p:nvPr/>
          </p:nvSpPr>
          <p:spPr>
            <a:xfrm>
              <a:off x="4812972" y="113479"/>
              <a:ext cx="272112" cy="245150"/>
            </a:xfrm>
            <a:custGeom>
              <a:avLst/>
              <a:gdLst/>
              <a:ahLst/>
              <a:cxnLst/>
              <a:rect l="l" t="t" r="r" b="b"/>
              <a:pathLst>
                <a:path w="20972" h="18894" extrusionOk="0">
                  <a:moveTo>
                    <a:pt x="7074" y="1236"/>
                  </a:moveTo>
                  <a:lnTo>
                    <a:pt x="7567" y="15630"/>
                  </a:lnTo>
                  <a:lnTo>
                    <a:pt x="8062" y="18400"/>
                  </a:lnTo>
                  <a:lnTo>
                    <a:pt x="149" y="18894"/>
                  </a:lnTo>
                  <a:cubicBezTo>
                    <a:pt x="149" y="18894"/>
                    <a:pt x="1" y="18004"/>
                    <a:pt x="1781" y="16668"/>
                  </a:cubicBezTo>
                  <a:cubicBezTo>
                    <a:pt x="3265" y="15531"/>
                    <a:pt x="5738" y="15482"/>
                    <a:pt x="6529" y="15531"/>
                  </a:cubicBezTo>
                  <a:lnTo>
                    <a:pt x="4601" y="1286"/>
                  </a:lnTo>
                  <a:cubicBezTo>
                    <a:pt x="5342" y="643"/>
                    <a:pt x="5836" y="0"/>
                    <a:pt x="5836" y="0"/>
                  </a:cubicBezTo>
                  <a:cubicBezTo>
                    <a:pt x="5836" y="0"/>
                    <a:pt x="6331" y="594"/>
                    <a:pt x="7074" y="1236"/>
                  </a:cubicBezTo>
                  <a:close/>
                  <a:moveTo>
                    <a:pt x="13898" y="2127"/>
                  </a:moveTo>
                  <a:lnTo>
                    <a:pt x="13404" y="15630"/>
                  </a:lnTo>
                  <a:lnTo>
                    <a:pt x="12909" y="18400"/>
                  </a:lnTo>
                  <a:lnTo>
                    <a:pt x="20823" y="18894"/>
                  </a:lnTo>
                  <a:cubicBezTo>
                    <a:pt x="20823" y="18894"/>
                    <a:pt x="20971" y="18004"/>
                    <a:pt x="19191" y="16668"/>
                  </a:cubicBezTo>
                  <a:cubicBezTo>
                    <a:pt x="17706" y="15531"/>
                    <a:pt x="15233" y="15482"/>
                    <a:pt x="14442" y="15531"/>
                  </a:cubicBezTo>
                  <a:lnTo>
                    <a:pt x="16520" y="248"/>
                  </a:lnTo>
                  <a:lnTo>
                    <a:pt x="16273" y="150"/>
                  </a:lnTo>
                  <a:cubicBezTo>
                    <a:pt x="15926" y="595"/>
                    <a:pt x="15134" y="1386"/>
                    <a:pt x="13898" y="21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5"/>
            <p:cNvSpPr/>
            <p:nvPr/>
          </p:nvSpPr>
          <p:spPr>
            <a:xfrm>
              <a:off x="4733384" y="-227932"/>
              <a:ext cx="440255" cy="274045"/>
            </a:xfrm>
            <a:custGeom>
              <a:avLst/>
              <a:gdLst/>
              <a:ahLst/>
              <a:cxnLst/>
              <a:rect l="l" t="t" r="r" b="b"/>
              <a:pathLst>
                <a:path w="33931" h="21121" extrusionOk="0">
                  <a:moveTo>
                    <a:pt x="6035" y="2226"/>
                  </a:moveTo>
                  <a:cubicBezTo>
                    <a:pt x="8855" y="1584"/>
                    <a:pt x="12613" y="5491"/>
                    <a:pt x="15779" y="5046"/>
                  </a:cubicBezTo>
                  <a:cubicBezTo>
                    <a:pt x="18945" y="4551"/>
                    <a:pt x="24632" y="1"/>
                    <a:pt x="28540" y="3463"/>
                  </a:cubicBezTo>
                  <a:cubicBezTo>
                    <a:pt x="33930" y="8211"/>
                    <a:pt x="26315" y="21121"/>
                    <a:pt x="13553" y="19587"/>
                  </a:cubicBezTo>
                  <a:cubicBezTo>
                    <a:pt x="8212" y="18945"/>
                    <a:pt x="4403" y="17460"/>
                    <a:pt x="2474" y="14196"/>
                  </a:cubicBezTo>
                  <a:cubicBezTo>
                    <a:pt x="1" y="10041"/>
                    <a:pt x="347" y="3463"/>
                    <a:pt x="6035" y="222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5"/>
            <p:cNvSpPr/>
            <p:nvPr/>
          </p:nvSpPr>
          <p:spPr>
            <a:xfrm>
              <a:off x="4797584" y="-200334"/>
              <a:ext cx="326646" cy="227828"/>
            </a:xfrm>
            <a:custGeom>
              <a:avLst/>
              <a:gdLst/>
              <a:ahLst/>
              <a:cxnLst/>
              <a:rect l="l" t="t" r="r" b="b"/>
              <a:pathLst>
                <a:path w="25175" h="17559" extrusionOk="0">
                  <a:moveTo>
                    <a:pt x="1730" y="0"/>
                  </a:moveTo>
                  <a:cubicBezTo>
                    <a:pt x="3609" y="0"/>
                    <a:pt x="5836" y="1583"/>
                    <a:pt x="7962" y="2424"/>
                  </a:cubicBezTo>
                  <a:cubicBezTo>
                    <a:pt x="6776" y="4304"/>
                    <a:pt x="4847" y="6925"/>
                    <a:pt x="3412" y="6925"/>
                  </a:cubicBezTo>
                  <a:cubicBezTo>
                    <a:pt x="1631" y="6925"/>
                    <a:pt x="1681" y="1930"/>
                    <a:pt x="1730" y="0"/>
                  </a:cubicBezTo>
                  <a:close/>
                  <a:moveTo>
                    <a:pt x="13057" y="2227"/>
                  </a:moveTo>
                  <a:cubicBezTo>
                    <a:pt x="14838" y="1484"/>
                    <a:pt x="16964" y="396"/>
                    <a:pt x="19041" y="150"/>
                  </a:cubicBezTo>
                  <a:cubicBezTo>
                    <a:pt x="19437" y="2622"/>
                    <a:pt x="19684" y="5788"/>
                    <a:pt x="18398" y="6381"/>
                  </a:cubicBezTo>
                  <a:cubicBezTo>
                    <a:pt x="16963" y="7073"/>
                    <a:pt x="14442" y="4106"/>
                    <a:pt x="13057" y="2227"/>
                  </a:cubicBezTo>
                  <a:close/>
                  <a:moveTo>
                    <a:pt x="25174" y="7024"/>
                  </a:moveTo>
                  <a:cubicBezTo>
                    <a:pt x="24729" y="9150"/>
                    <a:pt x="23492" y="11377"/>
                    <a:pt x="21564" y="13207"/>
                  </a:cubicBezTo>
                  <a:cubicBezTo>
                    <a:pt x="20574" y="11426"/>
                    <a:pt x="18943" y="7865"/>
                    <a:pt x="20871" y="6876"/>
                  </a:cubicBezTo>
                  <a:cubicBezTo>
                    <a:pt x="22256" y="6134"/>
                    <a:pt x="23938" y="6529"/>
                    <a:pt x="25174" y="7025"/>
                  </a:cubicBezTo>
                  <a:close/>
                  <a:moveTo>
                    <a:pt x="17360" y="16124"/>
                  </a:moveTo>
                  <a:cubicBezTo>
                    <a:pt x="15431" y="17015"/>
                    <a:pt x="13205" y="17559"/>
                    <a:pt x="10782" y="17559"/>
                  </a:cubicBezTo>
                  <a:cubicBezTo>
                    <a:pt x="10979" y="15729"/>
                    <a:pt x="11425" y="12811"/>
                    <a:pt x="12513" y="12218"/>
                  </a:cubicBezTo>
                  <a:cubicBezTo>
                    <a:pt x="13551" y="11624"/>
                    <a:pt x="15876" y="14295"/>
                    <a:pt x="17360" y="16124"/>
                  </a:cubicBezTo>
                  <a:close/>
                  <a:moveTo>
                    <a:pt x="5193" y="16867"/>
                  </a:moveTo>
                  <a:cubicBezTo>
                    <a:pt x="3115" y="16371"/>
                    <a:pt x="1384" y="15679"/>
                    <a:pt x="0" y="14690"/>
                  </a:cubicBezTo>
                  <a:cubicBezTo>
                    <a:pt x="940" y="13355"/>
                    <a:pt x="2919" y="10932"/>
                    <a:pt x="4155" y="11574"/>
                  </a:cubicBezTo>
                  <a:cubicBezTo>
                    <a:pt x="5293" y="12168"/>
                    <a:pt x="5293" y="15086"/>
                    <a:pt x="5193" y="1686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5"/>
            <p:cNvSpPr/>
            <p:nvPr/>
          </p:nvSpPr>
          <p:spPr>
            <a:xfrm>
              <a:off x="4743660" y="-464726"/>
              <a:ext cx="378649" cy="207937"/>
            </a:xfrm>
            <a:custGeom>
              <a:avLst/>
              <a:gdLst/>
              <a:ahLst/>
              <a:cxnLst/>
              <a:rect l="l" t="t" r="r" b="b"/>
              <a:pathLst>
                <a:path w="29183" h="16026" extrusionOk="0">
                  <a:moveTo>
                    <a:pt x="29132" y="0"/>
                  </a:moveTo>
                  <a:cubicBezTo>
                    <a:pt x="29132" y="445"/>
                    <a:pt x="29182" y="940"/>
                    <a:pt x="29182" y="1435"/>
                  </a:cubicBezTo>
                  <a:cubicBezTo>
                    <a:pt x="29182" y="9497"/>
                    <a:pt x="22653" y="16026"/>
                    <a:pt x="14592" y="16026"/>
                  </a:cubicBezTo>
                  <a:cubicBezTo>
                    <a:pt x="6530" y="16026"/>
                    <a:pt x="1" y="9497"/>
                    <a:pt x="1" y="1435"/>
                  </a:cubicBezTo>
                  <a:cubicBezTo>
                    <a:pt x="1" y="940"/>
                    <a:pt x="50" y="445"/>
                    <a:pt x="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5"/>
            <p:cNvSpPr/>
            <p:nvPr/>
          </p:nvSpPr>
          <p:spPr>
            <a:xfrm>
              <a:off x="4836716" y="-464726"/>
              <a:ext cx="197661" cy="114245"/>
            </a:xfrm>
            <a:custGeom>
              <a:avLst/>
              <a:gdLst/>
              <a:ahLst/>
              <a:cxnLst/>
              <a:rect l="l" t="t" r="r" b="b"/>
              <a:pathLst>
                <a:path w="15234" h="8805" extrusionOk="0">
                  <a:moveTo>
                    <a:pt x="15135" y="0"/>
                  </a:moveTo>
                  <a:cubicBezTo>
                    <a:pt x="15234" y="396"/>
                    <a:pt x="15234" y="792"/>
                    <a:pt x="15234" y="1187"/>
                  </a:cubicBezTo>
                  <a:cubicBezTo>
                    <a:pt x="15234" y="5392"/>
                    <a:pt x="11822" y="8805"/>
                    <a:pt x="7617" y="8805"/>
                  </a:cubicBezTo>
                  <a:cubicBezTo>
                    <a:pt x="3412" y="8805"/>
                    <a:pt x="0" y="5392"/>
                    <a:pt x="0" y="1187"/>
                  </a:cubicBezTo>
                  <a:cubicBezTo>
                    <a:pt x="0" y="792"/>
                    <a:pt x="50" y="396"/>
                    <a:pt x="99" y="0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5"/>
            <p:cNvSpPr/>
            <p:nvPr/>
          </p:nvSpPr>
          <p:spPr>
            <a:xfrm>
              <a:off x="4952869" y="-406961"/>
              <a:ext cx="78953" cy="79602"/>
            </a:xfrm>
            <a:custGeom>
              <a:avLst/>
              <a:gdLst/>
              <a:ahLst/>
              <a:cxnLst/>
              <a:rect l="l" t="t" r="r" b="b"/>
              <a:pathLst>
                <a:path w="6085" h="6135" extrusionOk="0">
                  <a:moveTo>
                    <a:pt x="3018" y="6134"/>
                  </a:moveTo>
                  <a:cubicBezTo>
                    <a:pt x="4699" y="6134"/>
                    <a:pt x="6084" y="4749"/>
                    <a:pt x="6084" y="3066"/>
                  </a:cubicBezTo>
                  <a:cubicBezTo>
                    <a:pt x="6084" y="1385"/>
                    <a:pt x="4699" y="0"/>
                    <a:pt x="3018" y="0"/>
                  </a:cubicBezTo>
                  <a:cubicBezTo>
                    <a:pt x="1337" y="0"/>
                    <a:pt x="1" y="1385"/>
                    <a:pt x="1" y="3066"/>
                  </a:cubicBezTo>
                  <a:cubicBezTo>
                    <a:pt x="1" y="4749"/>
                    <a:pt x="1335" y="6134"/>
                    <a:pt x="3018" y="61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Imagen 2" descr="Imagen que contiene dibujo&#10;&#10;Descripción generada automáticamente">
            <a:extLst>
              <a:ext uri="{FF2B5EF4-FFF2-40B4-BE49-F238E27FC236}">
                <a16:creationId xmlns:a16="http://schemas.microsoft.com/office/drawing/2014/main" id="{FA962FAC-7392-4AB0-9774-25B827DDD0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5538" y="1512827"/>
            <a:ext cx="2906983" cy="2906983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0462A0D4-55BE-40FF-834D-43A2AFF83E74}"/>
              </a:ext>
            </a:extLst>
          </p:cNvPr>
          <p:cNvSpPr txBox="1"/>
          <p:nvPr/>
        </p:nvSpPr>
        <p:spPr>
          <a:xfrm>
            <a:off x="1454506" y="1800573"/>
            <a:ext cx="399999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Pincha sobre el siguiente link:</a:t>
            </a:r>
          </a:p>
          <a:p>
            <a:pPr algn="ctr"/>
            <a:endParaRPr lang="es-ES" dirty="0"/>
          </a:p>
          <a:p>
            <a:pPr algn="ctr"/>
            <a:r>
              <a:rPr lang="es-CL" dirty="0">
                <a:hlinkClick r:id="rId5"/>
              </a:rPr>
              <a:t>http://juegosintensamente.com/cat-colorear/Inside_out-Joy_Memories-bestcoloringgames.php</a:t>
            </a:r>
            <a:endParaRPr lang="es-CL" dirty="0"/>
          </a:p>
          <a:p>
            <a:pPr algn="ctr"/>
            <a:endParaRPr lang="es-CL" dirty="0"/>
          </a:p>
          <a:p>
            <a:pPr algn="ctr"/>
            <a:endParaRPr lang="es-CL" dirty="0"/>
          </a:p>
          <a:p>
            <a:pPr algn="ctr"/>
            <a:r>
              <a:rPr lang="es-CL" dirty="0"/>
              <a:t>Y colorea a tus personajes favoritos.</a:t>
            </a:r>
          </a:p>
          <a:p>
            <a:pPr algn="ctr"/>
            <a:endParaRPr lang="es-CL" dirty="0"/>
          </a:p>
          <a:p>
            <a:pPr algn="ctr"/>
            <a:r>
              <a:rPr lang="es-CL" dirty="0"/>
              <a:t>También puedes dibujarlos y colorearlos, usa tu imaginación.</a:t>
            </a:r>
          </a:p>
          <a:p>
            <a:pPr algn="ctr"/>
            <a:endParaRPr lang="es-CL" dirty="0"/>
          </a:p>
          <a:p>
            <a:pPr algn="ctr"/>
            <a:r>
              <a:rPr lang="es-CL" dirty="0"/>
              <a:t>¡Seguro quedaran hermosos!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shred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3" name="chimes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36"/>
          <p:cNvSpPr txBox="1">
            <a:spLocks noGrp="1"/>
          </p:cNvSpPr>
          <p:nvPr>
            <p:ph type="title"/>
          </p:nvPr>
        </p:nvSpPr>
        <p:spPr>
          <a:xfrm>
            <a:off x="986100" y="540975"/>
            <a:ext cx="717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Pongamos a prueba nuestras mentes.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shred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3" name="chimes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38"/>
          <p:cNvSpPr txBox="1">
            <a:spLocks noGrp="1"/>
          </p:cNvSpPr>
          <p:nvPr>
            <p:ph type="title"/>
          </p:nvPr>
        </p:nvSpPr>
        <p:spPr>
          <a:xfrm>
            <a:off x="1127609" y="331576"/>
            <a:ext cx="717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Adivinanzas Divertidas</a:t>
            </a:r>
            <a:endParaRPr dirty="0"/>
          </a:p>
        </p:txBody>
      </p:sp>
      <p:pic>
        <p:nvPicPr>
          <p:cNvPr id="3" name="Imagen 2" descr="Preciosas adivinanzas animales para aprender y decorar - Imagenes Educativas">
            <a:extLst>
              <a:ext uri="{FF2B5EF4-FFF2-40B4-BE49-F238E27FC236}">
                <a16:creationId xmlns:a16="http://schemas.microsoft.com/office/drawing/2014/main" id="{97BCFBD8-7D27-4455-9538-98D8DC314276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" t="13104" r="52576" b="11954"/>
          <a:stretch/>
        </p:blipFill>
        <p:spPr bwMode="auto">
          <a:xfrm>
            <a:off x="357449" y="827325"/>
            <a:ext cx="1832857" cy="18946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n 3" descr="Preciosas adivinanzas animales para aprender y decorar - Imagenes Educativas">
            <a:extLst>
              <a:ext uri="{FF2B5EF4-FFF2-40B4-BE49-F238E27FC236}">
                <a16:creationId xmlns:a16="http://schemas.microsoft.com/office/drawing/2014/main" id="{07B8F7DF-B169-4883-AD86-F06954F28D19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7" t="10805" r="2843" b="20000"/>
          <a:stretch/>
        </p:blipFill>
        <p:spPr bwMode="auto">
          <a:xfrm>
            <a:off x="1273877" y="2883194"/>
            <a:ext cx="1832856" cy="21034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 descr="Divertidas adivinanzas de animales - Imagenes Educativas">
            <a:extLst>
              <a:ext uri="{FF2B5EF4-FFF2-40B4-BE49-F238E27FC236}">
                <a16:creationId xmlns:a16="http://schemas.microsoft.com/office/drawing/2014/main" id="{A5AEC546-BDD5-4C08-9E98-3CE25B6673B9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" t="10034" r="52749" b="11327"/>
          <a:stretch/>
        </p:blipFill>
        <p:spPr bwMode="auto">
          <a:xfrm>
            <a:off x="3338866" y="1079869"/>
            <a:ext cx="1832856" cy="21034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 descr="Divertidas adivinanzas de animales - Imagenes Educativas">
            <a:extLst>
              <a:ext uri="{FF2B5EF4-FFF2-40B4-BE49-F238E27FC236}">
                <a16:creationId xmlns:a16="http://schemas.microsoft.com/office/drawing/2014/main" id="{4A695C03-4CC9-49AD-84A0-2835B40C82F2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50" t="11004" r="6000" b="11327"/>
          <a:stretch/>
        </p:blipFill>
        <p:spPr bwMode="auto">
          <a:xfrm>
            <a:off x="5403856" y="2883194"/>
            <a:ext cx="1832856" cy="21034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 descr=" ">
            <a:extLst>
              <a:ext uri="{FF2B5EF4-FFF2-40B4-BE49-F238E27FC236}">
                <a16:creationId xmlns:a16="http://schemas.microsoft.com/office/drawing/2014/main" id="{EA6EC6FD-78F2-4D92-AE0C-FAF9AD8C163B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46" t="1993" r="7624" b="60024"/>
          <a:stretch/>
        </p:blipFill>
        <p:spPr bwMode="auto">
          <a:xfrm>
            <a:off x="7236712" y="827325"/>
            <a:ext cx="1549839" cy="18946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80283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shred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3" name="chimes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38"/>
          <p:cNvSpPr txBox="1">
            <a:spLocks noGrp="1"/>
          </p:cNvSpPr>
          <p:nvPr>
            <p:ph type="title"/>
          </p:nvPr>
        </p:nvSpPr>
        <p:spPr>
          <a:xfrm>
            <a:off x="986100" y="158549"/>
            <a:ext cx="717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Adivinanzas Divertidas</a:t>
            </a:r>
            <a:endParaRPr dirty="0"/>
          </a:p>
        </p:txBody>
      </p:sp>
      <p:pic>
        <p:nvPicPr>
          <p:cNvPr id="3" name="Imagen 2" descr=" ">
            <a:extLst>
              <a:ext uri="{FF2B5EF4-FFF2-40B4-BE49-F238E27FC236}">
                <a16:creationId xmlns:a16="http://schemas.microsoft.com/office/drawing/2014/main" id="{EFA97C36-969B-4DCD-ABE5-31B046025B94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0" t="52678" r="53545" b="11333"/>
          <a:stretch/>
        </p:blipFill>
        <p:spPr bwMode="auto">
          <a:xfrm>
            <a:off x="324112" y="523124"/>
            <a:ext cx="1887460" cy="20486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n 3" descr=" ">
            <a:extLst>
              <a:ext uri="{FF2B5EF4-FFF2-40B4-BE49-F238E27FC236}">
                <a16:creationId xmlns:a16="http://schemas.microsoft.com/office/drawing/2014/main" id="{51FCE49F-1310-4EDF-8D92-9B2019C80896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6" t="55044" r="5673" b="7596"/>
          <a:stretch/>
        </p:blipFill>
        <p:spPr bwMode="auto">
          <a:xfrm>
            <a:off x="2025321" y="2753721"/>
            <a:ext cx="1887460" cy="20486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 descr="Divertidas adivinanzas de animales - Imagenes Educativas">
            <a:extLst>
              <a:ext uri="{FF2B5EF4-FFF2-40B4-BE49-F238E27FC236}">
                <a16:creationId xmlns:a16="http://schemas.microsoft.com/office/drawing/2014/main" id="{A51E0471-69CB-4193-9A78-A82A85BB6725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" t="11327" r="54250" b="11974"/>
          <a:stretch/>
        </p:blipFill>
        <p:spPr bwMode="auto">
          <a:xfrm>
            <a:off x="4189227" y="913221"/>
            <a:ext cx="1967021" cy="22021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 descr="Divertidas adivinanzas de animales - Imagenes Educativas">
            <a:extLst>
              <a:ext uri="{FF2B5EF4-FFF2-40B4-BE49-F238E27FC236}">
                <a16:creationId xmlns:a16="http://schemas.microsoft.com/office/drawing/2014/main" id="{D2DD296D-3A9E-43F0-9B6B-A88959D7EBBC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50" t="12621" r="2500" b="11003"/>
          <a:stretch/>
        </p:blipFill>
        <p:spPr bwMode="auto">
          <a:xfrm>
            <a:off x="6358269" y="2753721"/>
            <a:ext cx="1967021" cy="22312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07613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shred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3" name="chimes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40"/>
          <p:cNvSpPr txBox="1">
            <a:spLocks noGrp="1"/>
          </p:cNvSpPr>
          <p:nvPr>
            <p:ph type="title"/>
          </p:nvPr>
        </p:nvSpPr>
        <p:spPr>
          <a:xfrm>
            <a:off x="1286539" y="3370550"/>
            <a:ext cx="6815469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Lo has Logrado!!</a:t>
            </a:r>
            <a:br>
              <a:rPr lang="en" dirty="0"/>
            </a:br>
            <a:r>
              <a:rPr lang="en" dirty="0"/>
              <a:t>Eres super genial!</a:t>
            </a:r>
            <a:endParaRPr dirty="0"/>
          </a:p>
        </p:txBody>
      </p:sp>
      <p:grpSp>
        <p:nvGrpSpPr>
          <p:cNvPr id="709" name="Google Shape;709;p40"/>
          <p:cNvGrpSpPr/>
          <p:nvPr/>
        </p:nvGrpSpPr>
        <p:grpSpPr>
          <a:xfrm>
            <a:off x="3477344" y="857154"/>
            <a:ext cx="2189305" cy="2310350"/>
            <a:chOff x="3582800" y="857186"/>
            <a:chExt cx="1978407" cy="2087792"/>
          </a:xfrm>
        </p:grpSpPr>
        <p:grpSp>
          <p:nvGrpSpPr>
            <p:cNvPr id="710" name="Google Shape;710;p40"/>
            <p:cNvGrpSpPr/>
            <p:nvPr/>
          </p:nvGrpSpPr>
          <p:grpSpPr>
            <a:xfrm>
              <a:off x="3582800" y="857186"/>
              <a:ext cx="1978407" cy="2087792"/>
              <a:chOff x="3582800" y="857186"/>
              <a:chExt cx="1978407" cy="2087792"/>
            </a:xfrm>
          </p:grpSpPr>
          <p:grpSp>
            <p:nvGrpSpPr>
              <p:cNvPr id="711" name="Google Shape;711;p40"/>
              <p:cNvGrpSpPr/>
              <p:nvPr/>
            </p:nvGrpSpPr>
            <p:grpSpPr>
              <a:xfrm>
                <a:off x="4165883" y="857186"/>
                <a:ext cx="805999" cy="806027"/>
                <a:chOff x="1370275" y="1735225"/>
                <a:chExt cx="740400" cy="740425"/>
              </a:xfrm>
            </p:grpSpPr>
            <p:sp>
              <p:nvSpPr>
                <p:cNvPr id="712" name="Google Shape;712;p40"/>
                <p:cNvSpPr/>
                <p:nvPr/>
              </p:nvSpPr>
              <p:spPr>
                <a:xfrm>
                  <a:off x="1370275" y="1735225"/>
                  <a:ext cx="740400" cy="74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16" h="29617" extrusionOk="0">
                      <a:moveTo>
                        <a:pt x="14807" y="0"/>
                      </a:moveTo>
                      <a:cubicBezTo>
                        <a:pt x="6631" y="0"/>
                        <a:pt x="0" y="6631"/>
                        <a:pt x="0" y="14809"/>
                      </a:cubicBezTo>
                      <a:cubicBezTo>
                        <a:pt x="0" y="22986"/>
                        <a:pt x="6630" y="29617"/>
                        <a:pt x="14807" y="29617"/>
                      </a:cubicBezTo>
                      <a:cubicBezTo>
                        <a:pt x="22986" y="29617"/>
                        <a:pt x="29615" y="22986"/>
                        <a:pt x="29615" y="14809"/>
                      </a:cubicBezTo>
                      <a:cubicBezTo>
                        <a:pt x="29615" y="6631"/>
                        <a:pt x="22985" y="0"/>
                        <a:pt x="148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3" name="Google Shape;713;p40"/>
                <p:cNvSpPr/>
                <p:nvPr/>
              </p:nvSpPr>
              <p:spPr>
                <a:xfrm>
                  <a:off x="1453850" y="1818800"/>
                  <a:ext cx="573225" cy="57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29" h="22930" extrusionOk="0">
                      <a:moveTo>
                        <a:pt x="11464" y="1"/>
                      </a:moveTo>
                      <a:cubicBezTo>
                        <a:pt x="8425" y="1"/>
                        <a:pt x="5508" y="1209"/>
                        <a:pt x="3358" y="3359"/>
                      </a:cubicBezTo>
                      <a:cubicBezTo>
                        <a:pt x="1208" y="5508"/>
                        <a:pt x="0" y="8425"/>
                        <a:pt x="0" y="11466"/>
                      </a:cubicBezTo>
                      <a:cubicBezTo>
                        <a:pt x="0" y="14506"/>
                        <a:pt x="1208" y="17422"/>
                        <a:pt x="3358" y="19572"/>
                      </a:cubicBezTo>
                      <a:cubicBezTo>
                        <a:pt x="5508" y="21723"/>
                        <a:pt x="8425" y="22929"/>
                        <a:pt x="11464" y="22929"/>
                      </a:cubicBezTo>
                      <a:cubicBezTo>
                        <a:pt x="14505" y="22929"/>
                        <a:pt x="17421" y="21723"/>
                        <a:pt x="19571" y="19572"/>
                      </a:cubicBezTo>
                      <a:cubicBezTo>
                        <a:pt x="21721" y="17422"/>
                        <a:pt x="22929" y="14506"/>
                        <a:pt x="22929" y="11466"/>
                      </a:cubicBezTo>
                      <a:cubicBezTo>
                        <a:pt x="22929" y="8425"/>
                        <a:pt x="21721" y="5508"/>
                        <a:pt x="19571" y="3359"/>
                      </a:cubicBezTo>
                      <a:cubicBezTo>
                        <a:pt x="17421" y="1209"/>
                        <a:pt x="14505" y="1"/>
                        <a:pt x="114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4" name="Google Shape;714;p40"/>
                <p:cNvSpPr/>
                <p:nvPr/>
              </p:nvSpPr>
              <p:spPr>
                <a:xfrm>
                  <a:off x="1543425" y="1908375"/>
                  <a:ext cx="394100" cy="39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64" h="15764" extrusionOk="0">
                      <a:moveTo>
                        <a:pt x="7881" y="0"/>
                      </a:moveTo>
                      <a:cubicBezTo>
                        <a:pt x="5792" y="0"/>
                        <a:pt x="3787" y="831"/>
                        <a:pt x="2309" y="2309"/>
                      </a:cubicBezTo>
                      <a:cubicBezTo>
                        <a:pt x="831" y="3787"/>
                        <a:pt x="0" y="5792"/>
                        <a:pt x="0" y="7883"/>
                      </a:cubicBezTo>
                      <a:cubicBezTo>
                        <a:pt x="0" y="9973"/>
                        <a:pt x="831" y="11977"/>
                        <a:pt x="2309" y="13456"/>
                      </a:cubicBezTo>
                      <a:cubicBezTo>
                        <a:pt x="3787" y="14934"/>
                        <a:pt x="5792" y="15764"/>
                        <a:pt x="7881" y="15764"/>
                      </a:cubicBezTo>
                      <a:cubicBezTo>
                        <a:pt x="9972" y="15764"/>
                        <a:pt x="11977" y="14934"/>
                        <a:pt x="13455" y="13456"/>
                      </a:cubicBezTo>
                      <a:cubicBezTo>
                        <a:pt x="14933" y="11977"/>
                        <a:pt x="15763" y="9973"/>
                        <a:pt x="15763" y="7883"/>
                      </a:cubicBezTo>
                      <a:cubicBezTo>
                        <a:pt x="15763" y="5792"/>
                        <a:pt x="14933" y="3787"/>
                        <a:pt x="13455" y="2309"/>
                      </a:cubicBezTo>
                      <a:cubicBezTo>
                        <a:pt x="11977" y="831"/>
                        <a:pt x="9972" y="0"/>
                        <a:pt x="78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5" name="Google Shape;715;p40"/>
                <p:cNvSpPr/>
                <p:nvPr/>
              </p:nvSpPr>
              <p:spPr>
                <a:xfrm>
                  <a:off x="1609100" y="1974050"/>
                  <a:ext cx="262750" cy="2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0" h="10511" extrusionOk="0">
                      <a:moveTo>
                        <a:pt x="5254" y="1"/>
                      </a:moveTo>
                      <a:cubicBezTo>
                        <a:pt x="2353" y="1"/>
                        <a:pt x="0" y="2353"/>
                        <a:pt x="0" y="5256"/>
                      </a:cubicBezTo>
                      <a:cubicBezTo>
                        <a:pt x="0" y="8157"/>
                        <a:pt x="2351" y="10511"/>
                        <a:pt x="5254" y="10511"/>
                      </a:cubicBezTo>
                      <a:cubicBezTo>
                        <a:pt x="8157" y="10511"/>
                        <a:pt x="10509" y="8157"/>
                        <a:pt x="10509" y="5256"/>
                      </a:cubicBezTo>
                      <a:cubicBezTo>
                        <a:pt x="10509" y="2353"/>
                        <a:pt x="8156" y="1"/>
                        <a:pt x="52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6" name="Google Shape;716;p40"/>
                <p:cNvSpPr/>
                <p:nvPr/>
              </p:nvSpPr>
              <p:spPr>
                <a:xfrm>
                  <a:off x="1751625" y="1926300"/>
                  <a:ext cx="196650" cy="17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6" h="7166" extrusionOk="0">
                      <a:moveTo>
                        <a:pt x="3932" y="0"/>
                      </a:moveTo>
                      <a:cubicBezTo>
                        <a:pt x="3015" y="0"/>
                        <a:pt x="2098" y="350"/>
                        <a:pt x="1399" y="1049"/>
                      </a:cubicBezTo>
                      <a:cubicBezTo>
                        <a:pt x="0" y="2449"/>
                        <a:pt x="0" y="4717"/>
                        <a:pt x="1399" y="6116"/>
                      </a:cubicBezTo>
                      <a:cubicBezTo>
                        <a:pt x="2098" y="6816"/>
                        <a:pt x="3015" y="7166"/>
                        <a:pt x="3932" y="7166"/>
                      </a:cubicBezTo>
                      <a:cubicBezTo>
                        <a:pt x="4849" y="7166"/>
                        <a:pt x="5766" y="6816"/>
                        <a:pt x="6465" y="6116"/>
                      </a:cubicBezTo>
                      <a:cubicBezTo>
                        <a:pt x="7865" y="4717"/>
                        <a:pt x="7865" y="2449"/>
                        <a:pt x="6465" y="1049"/>
                      </a:cubicBezTo>
                      <a:cubicBezTo>
                        <a:pt x="5766" y="350"/>
                        <a:pt x="4849" y="0"/>
                        <a:pt x="393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17" name="Google Shape;717;p40"/>
              <p:cNvSpPr/>
              <p:nvPr/>
            </p:nvSpPr>
            <p:spPr>
              <a:xfrm>
                <a:off x="3582800" y="880216"/>
                <a:ext cx="594294" cy="760305"/>
              </a:xfrm>
              <a:custGeom>
                <a:avLst/>
                <a:gdLst/>
                <a:ahLst/>
                <a:cxnLst/>
                <a:rect l="l" t="t" r="r" b="b"/>
                <a:pathLst>
                  <a:path w="21837" h="27937" extrusionOk="0">
                    <a:moveTo>
                      <a:pt x="10918" y="1"/>
                    </a:moveTo>
                    <a:cubicBezTo>
                      <a:pt x="4888" y="1"/>
                      <a:pt x="0" y="6254"/>
                      <a:pt x="0" y="13969"/>
                    </a:cubicBezTo>
                    <a:cubicBezTo>
                      <a:pt x="0" y="21683"/>
                      <a:pt x="4888" y="27936"/>
                      <a:pt x="10918" y="27936"/>
                    </a:cubicBezTo>
                    <a:cubicBezTo>
                      <a:pt x="16949" y="27936"/>
                      <a:pt x="21836" y="21683"/>
                      <a:pt x="21836" y="13969"/>
                    </a:cubicBezTo>
                    <a:cubicBezTo>
                      <a:pt x="21836" y="6254"/>
                      <a:pt x="16950" y="1"/>
                      <a:pt x="109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40"/>
              <p:cNvSpPr/>
              <p:nvPr/>
            </p:nvSpPr>
            <p:spPr>
              <a:xfrm>
                <a:off x="3668127" y="989466"/>
                <a:ext cx="423601" cy="541851"/>
              </a:xfrm>
              <a:custGeom>
                <a:avLst/>
                <a:gdLst/>
                <a:ahLst/>
                <a:cxnLst/>
                <a:rect l="l" t="t" r="r" b="b"/>
                <a:pathLst>
                  <a:path w="15565" h="19910" extrusionOk="0">
                    <a:moveTo>
                      <a:pt x="7783" y="0"/>
                    </a:moveTo>
                    <a:cubicBezTo>
                      <a:pt x="3485" y="0"/>
                      <a:pt x="1" y="4457"/>
                      <a:pt x="1" y="9955"/>
                    </a:cubicBezTo>
                    <a:cubicBezTo>
                      <a:pt x="1" y="15452"/>
                      <a:pt x="3486" y="19909"/>
                      <a:pt x="7783" y="19909"/>
                    </a:cubicBezTo>
                    <a:cubicBezTo>
                      <a:pt x="12082" y="19909"/>
                      <a:pt x="15565" y="15452"/>
                      <a:pt x="15565" y="9955"/>
                    </a:cubicBezTo>
                    <a:cubicBezTo>
                      <a:pt x="15565" y="4457"/>
                      <a:pt x="12082" y="0"/>
                      <a:pt x="77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40"/>
              <p:cNvSpPr/>
              <p:nvPr/>
            </p:nvSpPr>
            <p:spPr>
              <a:xfrm>
                <a:off x="3734346" y="1106175"/>
                <a:ext cx="291200" cy="282002"/>
              </a:xfrm>
              <a:custGeom>
                <a:avLst/>
                <a:gdLst/>
                <a:ahLst/>
                <a:cxnLst/>
                <a:rect l="l" t="t" r="r" b="b"/>
                <a:pathLst>
                  <a:path w="10700" h="10362" extrusionOk="0">
                    <a:moveTo>
                      <a:pt x="5350" y="1"/>
                    </a:moveTo>
                    <a:cubicBezTo>
                      <a:pt x="2395" y="1"/>
                      <a:pt x="1" y="2319"/>
                      <a:pt x="1" y="5181"/>
                    </a:cubicBezTo>
                    <a:cubicBezTo>
                      <a:pt x="1" y="8041"/>
                      <a:pt x="2397" y="10361"/>
                      <a:pt x="5350" y="10361"/>
                    </a:cubicBezTo>
                    <a:cubicBezTo>
                      <a:pt x="8305" y="10361"/>
                      <a:pt x="10700" y="8043"/>
                      <a:pt x="10700" y="5181"/>
                    </a:cubicBezTo>
                    <a:cubicBezTo>
                      <a:pt x="10700" y="2319"/>
                      <a:pt x="8305" y="1"/>
                      <a:pt x="53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40"/>
              <p:cNvSpPr/>
              <p:nvPr/>
            </p:nvSpPr>
            <p:spPr>
              <a:xfrm>
                <a:off x="3782875" y="1136223"/>
                <a:ext cx="194179" cy="193907"/>
              </a:xfrm>
              <a:custGeom>
                <a:avLst/>
                <a:gdLst/>
                <a:ahLst/>
                <a:cxnLst/>
                <a:rect l="l" t="t" r="r" b="b"/>
                <a:pathLst>
                  <a:path w="7135" h="7125" extrusionOk="0">
                    <a:moveTo>
                      <a:pt x="3567" y="0"/>
                    </a:moveTo>
                    <a:cubicBezTo>
                      <a:pt x="1597" y="0"/>
                      <a:pt x="1" y="1594"/>
                      <a:pt x="1" y="3561"/>
                    </a:cubicBezTo>
                    <a:cubicBezTo>
                      <a:pt x="1" y="5530"/>
                      <a:pt x="1599" y="7124"/>
                      <a:pt x="3567" y="7124"/>
                    </a:cubicBezTo>
                    <a:cubicBezTo>
                      <a:pt x="5537" y="7124"/>
                      <a:pt x="7135" y="5530"/>
                      <a:pt x="7135" y="3561"/>
                    </a:cubicBezTo>
                    <a:cubicBezTo>
                      <a:pt x="7135" y="1594"/>
                      <a:pt x="5537" y="0"/>
                      <a:pt x="35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40"/>
              <p:cNvSpPr/>
              <p:nvPr/>
            </p:nvSpPr>
            <p:spPr>
              <a:xfrm>
                <a:off x="3894657" y="1091042"/>
                <a:ext cx="132401" cy="169359"/>
              </a:xfrm>
              <a:custGeom>
                <a:avLst/>
                <a:gdLst/>
                <a:ahLst/>
                <a:cxnLst/>
                <a:rect l="l" t="t" r="r" b="b"/>
                <a:pathLst>
                  <a:path w="4865" h="6223" extrusionOk="0">
                    <a:moveTo>
                      <a:pt x="2433" y="0"/>
                    </a:moveTo>
                    <a:cubicBezTo>
                      <a:pt x="1090" y="0"/>
                      <a:pt x="1" y="1394"/>
                      <a:pt x="1" y="3112"/>
                    </a:cubicBezTo>
                    <a:cubicBezTo>
                      <a:pt x="1" y="4829"/>
                      <a:pt x="1090" y="6223"/>
                      <a:pt x="2433" y="6223"/>
                    </a:cubicBezTo>
                    <a:cubicBezTo>
                      <a:pt x="3775" y="6223"/>
                      <a:pt x="4865" y="4829"/>
                      <a:pt x="4865" y="3112"/>
                    </a:cubicBezTo>
                    <a:cubicBezTo>
                      <a:pt x="4865" y="1394"/>
                      <a:pt x="3775" y="0"/>
                      <a:pt x="24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40"/>
              <p:cNvSpPr/>
              <p:nvPr/>
            </p:nvSpPr>
            <p:spPr>
              <a:xfrm>
                <a:off x="4966913" y="864756"/>
                <a:ext cx="594294" cy="760305"/>
              </a:xfrm>
              <a:custGeom>
                <a:avLst/>
                <a:gdLst/>
                <a:ahLst/>
                <a:cxnLst/>
                <a:rect l="l" t="t" r="r" b="b"/>
                <a:pathLst>
                  <a:path w="21837" h="27937" extrusionOk="0">
                    <a:moveTo>
                      <a:pt x="10918" y="1"/>
                    </a:moveTo>
                    <a:cubicBezTo>
                      <a:pt x="4888" y="1"/>
                      <a:pt x="0" y="6253"/>
                      <a:pt x="0" y="13969"/>
                    </a:cubicBezTo>
                    <a:cubicBezTo>
                      <a:pt x="0" y="21683"/>
                      <a:pt x="4888" y="27937"/>
                      <a:pt x="10918" y="27937"/>
                    </a:cubicBezTo>
                    <a:cubicBezTo>
                      <a:pt x="16948" y="27937"/>
                      <a:pt x="21837" y="21683"/>
                      <a:pt x="21837" y="13969"/>
                    </a:cubicBezTo>
                    <a:cubicBezTo>
                      <a:pt x="21837" y="6255"/>
                      <a:pt x="16949" y="1"/>
                      <a:pt x="109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40"/>
              <p:cNvSpPr/>
              <p:nvPr/>
            </p:nvSpPr>
            <p:spPr>
              <a:xfrm>
                <a:off x="5052267" y="974007"/>
                <a:ext cx="423574" cy="541851"/>
              </a:xfrm>
              <a:custGeom>
                <a:avLst/>
                <a:gdLst/>
                <a:ahLst/>
                <a:cxnLst/>
                <a:rect l="l" t="t" r="r" b="b"/>
                <a:pathLst>
                  <a:path w="15564" h="19910" extrusionOk="0">
                    <a:moveTo>
                      <a:pt x="7782" y="0"/>
                    </a:moveTo>
                    <a:cubicBezTo>
                      <a:pt x="3485" y="0"/>
                      <a:pt x="1" y="4456"/>
                      <a:pt x="1" y="9955"/>
                    </a:cubicBezTo>
                    <a:cubicBezTo>
                      <a:pt x="1" y="15453"/>
                      <a:pt x="3485" y="19909"/>
                      <a:pt x="7782" y="19909"/>
                    </a:cubicBezTo>
                    <a:cubicBezTo>
                      <a:pt x="12080" y="19909"/>
                      <a:pt x="15564" y="15453"/>
                      <a:pt x="15564" y="9955"/>
                    </a:cubicBezTo>
                    <a:cubicBezTo>
                      <a:pt x="15564" y="4457"/>
                      <a:pt x="12080" y="0"/>
                      <a:pt x="77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40"/>
              <p:cNvSpPr/>
              <p:nvPr/>
            </p:nvSpPr>
            <p:spPr>
              <a:xfrm>
                <a:off x="5118460" y="1090688"/>
                <a:ext cx="291255" cy="282029"/>
              </a:xfrm>
              <a:custGeom>
                <a:avLst/>
                <a:gdLst/>
                <a:ahLst/>
                <a:cxnLst/>
                <a:rect l="l" t="t" r="r" b="b"/>
                <a:pathLst>
                  <a:path w="10702" h="10363" extrusionOk="0">
                    <a:moveTo>
                      <a:pt x="5350" y="1"/>
                    </a:moveTo>
                    <a:cubicBezTo>
                      <a:pt x="2395" y="1"/>
                      <a:pt x="1" y="2321"/>
                      <a:pt x="1" y="5182"/>
                    </a:cubicBezTo>
                    <a:cubicBezTo>
                      <a:pt x="1" y="8042"/>
                      <a:pt x="2395" y="10362"/>
                      <a:pt x="5350" y="10362"/>
                    </a:cubicBezTo>
                    <a:cubicBezTo>
                      <a:pt x="8305" y="10362"/>
                      <a:pt x="10701" y="8042"/>
                      <a:pt x="10701" y="5182"/>
                    </a:cubicBezTo>
                    <a:cubicBezTo>
                      <a:pt x="10701" y="2321"/>
                      <a:pt x="8305" y="1"/>
                      <a:pt x="53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40"/>
              <p:cNvSpPr/>
              <p:nvPr/>
            </p:nvSpPr>
            <p:spPr>
              <a:xfrm>
                <a:off x="5167016" y="1120763"/>
                <a:ext cx="194179" cy="193907"/>
              </a:xfrm>
              <a:custGeom>
                <a:avLst/>
                <a:gdLst/>
                <a:ahLst/>
                <a:cxnLst/>
                <a:rect l="l" t="t" r="r" b="b"/>
                <a:pathLst>
                  <a:path w="7135" h="7125" extrusionOk="0">
                    <a:moveTo>
                      <a:pt x="3566" y="0"/>
                    </a:moveTo>
                    <a:cubicBezTo>
                      <a:pt x="1596" y="0"/>
                      <a:pt x="0" y="1594"/>
                      <a:pt x="0" y="3562"/>
                    </a:cubicBezTo>
                    <a:cubicBezTo>
                      <a:pt x="0" y="5529"/>
                      <a:pt x="1596" y="7124"/>
                      <a:pt x="3566" y="7124"/>
                    </a:cubicBezTo>
                    <a:cubicBezTo>
                      <a:pt x="5536" y="7124"/>
                      <a:pt x="7134" y="5529"/>
                      <a:pt x="7134" y="3562"/>
                    </a:cubicBezTo>
                    <a:cubicBezTo>
                      <a:pt x="7134" y="1594"/>
                      <a:pt x="5536" y="0"/>
                      <a:pt x="35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40"/>
              <p:cNvSpPr/>
              <p:nvPr/>
            </p:nvSpPr>
            <p:spPr>
              <a:xfrm>
                <a:off x="5278825" y="1075582"/>
                <a:ext cx="132347" cy="169359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6223" extrusionOk="0">
                    <a:moveTo>
                      <a:pt x="2431" y="0"/>
                    </a:moveTo>
                    <a:cubicBezTo>
                      <a:pt x="1088" y="0"/>
                      <a:pt x="0" y="1394"/>
                      <a:pt x="0" y="3112"/>
                    </a:cubicBezTo>
                    <a:cubicBezTo>
                      <a:pt x="0" y="4829"/>
                      <a:pt x="1087" y="6223"/>
                      <a:pt x="2431" y="6223"/>
                    </a:cubicBezTo>
                    <a:cubicBezTo>
                      <a:pt x="3774" y="6223"/>
                      <a:pt x="4863" y="4829"/>
                      <a:pt x="4863" y="3112"/>
                    </a:cubicBezTo>
                    <a:cubicBezTo>
                      <a:pt x="4863" y="1394"/>
                      <a:pt x="3773" y="0"/>
                      <a:pt x="243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40"/>
              <p:cNvSpPr/>
              <p:nvPr/>
            </p:nvSpPr>
            <p:spPr>
              <a:xfrm>
                <a:off x="3755903" y="1827355"/>
                <a:ext cx="1599045" cy="1039586"/>
              </a:xfrm>
              <a:custGeom>
                <a:avLst/>
                <a:gdLst/>
                <a:ahLst/>
                <a:cxnLst/>
                <a:rect l="l" t="t" r="r" b="b"/>
                <a:pathLst>
                  <a:path w="58756" h="38199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lnTo>
                      <a:pt x="1" y="1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  <a:moveTo>
                      <a:pt x="58756" y="0"/>
                    </a:moveTo>
                    <a:lnTo>
                      <a:pt x="58756" y="0"/>
                    </a:lnTo>
                    <a:cubicBezTo>
                      <a:pt x="58755" y="1201"/>
                      <a:pt x="45824" y="3153"/>
                      <a:pt x="44813" y="3307"/>
                    </a:cubicBezTo>
                    <a:cubicBezTo>
                      <a:pt x="39719" y="4087"/>
                      <a:pt x="34554" y="4474"/>
                      <a:pt x="29390" y="4474"/>
                    </a:cubicBezTo>
                    <a:cubicBezTo>
                      <a:pt x="24865" y="4474"/>
                      <a:pt x="20341" y="4177"/>
                      <a:pt x="15866" y="3587"/>
                    </a:cubicBezTo>
                    <a:cubicBezTo>
                      <a:pt x="14789" y="3446"/>
                      <a:pt x="14" y="1416"/>
                      <a:pt x="1" y="1"/>
                    </a:cubicBezTo>
                    <a:lnTo>
                      <a:pt x="1" y="1"/>
                    </a:lnTo>
                    <a:cubicBezTo>
                      <a:pt x="139" y="15038"/>
                      <a:pt x="7981" y="33294"/>
                      <a:pt x="23701" y="37439"/>
                    </a:cubicBezTo>
                    <a:cubicBezTo>
                      <a:pt x="25664" y="37957"/>
                      <a:pt x="27571" y="38199"/>
                      <a:pt x="29413" y="38199"/>
                    </a:cubicBezTo>
                    <a:cubicBezTo>
                      <a:pt x="42948" y="38199"/>
                      <a:pt x="53034" y="25152"/>
                      <a:pt x="56994" y="12787"/>
                    </a:cubicBezTo>
                    <a:cubicBezTo>
                      <a:pt x="58377" y="8470"/>
                      <a:pt x="58755" y="4468"/>
                      <a:pt x="587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40"/>
              <p:cNvSpPr/>
              <p:nvPr/>
            </p:nvSpPr>
            <p:spPr>
              <a:xfrm>
                <a:off x="4071080" y="2265283"/>
                <a:ext cx="1061630" cy="679695"/>
              </a:xfrm>
              <a:custGeom>
                <a:avLst/>
                <a:gdLst/>
                <a:ahLst/>
                <a:cxnLst/>
                <a:rect l="l" t="t" r="r" b="b"/>
                <a:pathLst>
                  <a:path w="39009" h="24975" extrusionOk="0">
                    <a:moveTo>
                      <a:pt x="28422" y="0"/>
                    </a:moveTo>
                    <a:cubicBezTo>
                      <a:pt x="24722" y="0"/>
                      <a:pt x="20930" y="1810"/>
                      <a:pt x="18702" y="5346"/>
                    </a:cubicBezTo>
                    <a:cubicBezTo>
                      <a:pt x="16536" y="2332"/>
                      <a:pt x="12432" y="36"/>
                      <a:pt x="8583" y="36"/>
                    </a:cubicBezTo>
                    <a:cubicBezTo>
                      <a:pt x="6615" y="36"/>
                      <a:pt x="4713" y="636"/>
                      <a:pt x="3172" y="2049"/>
                    </a:cubicBezTo>
                    <a:cubicBezTo>
                      <a:pt x="1021" y="4023"/>
                      <a:pt x="0" y="9172"/>
                      <a:pt x="29" y="14666"/>
                    </a:cubicBezTo>
                    <a:cubicBezTo>
                      <a:pt x="3372" y="19199"/>
                      <a:pt x="7692" y="22677"/>
                      <a:pt x="12999" y="24216"/>
                    </a:cubicBezTo>
                    <a:cubicBezTo>
                      <a:pt x="14787" y="24733"/>
                      <a:pt x="16522" y="24975"/>
                      <a:pt x="18199" y="24975"/>
                    </a:cubicBezTo>
                    <a:cubicBezTo>
                      <a:pt x="27062" y="24975"/>
                      <a:pt x="34299" y="18232"/>
                      <a:pt x="39008" y="9846"/>
                    </a:cubicBezTo>
                    <a:cubicBezTo>
                      <a:pt x="38739" y="8337"/>
                      <a:pt x="38271" y="6852"/>
                      <a:pt x="37528" y="5408"/>
                    </a:cubicBezTo>
                    <a:cubicBezTo>
                      <a:pt x="35657" y="1775"/>
                      <a:pt x="32085" y="0"/>
                      <a:pt x="284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40"/>
              <p:cNvSpPr/>
              <p:nvPr/>
            </p:nvSpPr>
            <p:spPr>
              <a:xfrm>
                <a:off x="4464480" y="1948597"/>
                <a:ext cx="240499" cy="261618"/>
              </a:xfrm>
              <a:custGeom>
                <a:avLst/>
                <a:gdLst/>
                <a:ahLst/>
                <a:cxnLst/>
                <a:rect l="l" t="t" r="r" b="b"/>
                <a:pathLst>
                  <a:path w="8837" h="9613" extrusionOk="0">
                    <a:moveTo>
                      <a:pt x="8837" y="0"/>
                    </a:moveTo>
                    <a:lnTo>
                      <a:pt x="1" y="217"/>
                    </a:lnTo>
                    <a:cubicBezTo>
                      <a:pt x="326" y="2956"/>
                      <a:pt x="433" y="9341"/>
                      <a:pt x="4108" y="9612"/>
                    </a:cubicBezTo>
                    <a:cubicBezTo>
                      <a:pt x="7114" y="9559"/>
                      <a:pt x="7726" y="3213"/>
                      <a:pt x="88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40"/>
              <p:cNvSpPr/>
              <p:nvPr/>
            </p:nvSpPr>
            <p:spPr>
              <a:xfrm>
                <a:off x="4769496" y="1950477"/>
                <a:ext cx="348951" cy="438080"/>
              </a:xfrm>
              <a:custGeom>
                <a:avLst/>
                <a:gdLst/>
                <a:ahLst/>
                <a:cxnLst/>
                <a:rect l="l" t="t" r="r" b="b"/>
                <a:pathLst>
                  <a:path w="12822" h="16097" extrusionOk="0">
                    <a:moveTo>
                      <a:pt x="11466" y="1"/>
                    </a:moveTo>
                    <a:lnTo>
                      <a:pt x="1" y="479"/>
                    </a:lnTo>
                    <a:cubicBezTo>
                      <a:pt x="4446" y="3759"/>
                      <a:pt x="9684" y="10168"/>
                      <a:pt x="9041" y="16096"/>
                    </a:cubicBezTo>
                    <a:cubicBezTo>
                      <a:pt x="12822" y="11122"/>
                      <a:pt x="12685" y="5808"/>
                      <a:pt x="1146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40"/>
              <p:cNvSpPr/>
              <p:nvPr/>
            </p:nvSpPr>
            <p:spPr>
              <a:xfrm>
                <a:off x="4666945" y="1950457"/>
                <a:ext cx="182177" cy="257917"/>
              </a:xfrm>
              <a:custGeom>
                <a:avLst/>
                <a:gdLst/>
                <a:ahLst/>
                <a:cxnLst/>
                <a:rect l="l" t="t" r="r" b="b"/>
                <a:pathLst>
                  <a:path w="6694" h="9477" extrusionOk="0">
                    <a:moveTo>
                      <a:pt x="6505" y="0"/>
                    </a:moveTo>
                    <a:cubicBezTo>
                      <a:pt x="6490" y="0"/>
                      <a:pt x="6473" y="59"/>
                      <a:pt x="6456" y="185"/>
                    </a:cubicBezTo>
                    <a:lnTo>
                      <a:pt x="1487" y="610"/>
                    </a:lnTo>
                    <a:cubicBezTo>
                      <a:pt x="1" y="2113"/>
                      <a:pt x="2170" y="9476"/>
                      <a:pt x="4819" y="9476"/>
                    </a:cubicBezTo>
                    <a:cubicBezTo>
                      <a:pt x="4910" y="9476"/>
                      <a:pt x="5001" y="9468"/>
                      <a:pt x="5093" y="9450"/>
                    </a:cubicBezTo>
                    <a:cubicBezTo>
                      <a:pt x="6664" y="9143"/>
                      <a:pt x="6694" y="0"/>
                      <a:pt x="65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40"/>
              <p:cNvSpPr/>
              <p:nvPr/>
            </p:nvSpPr>
            <p:spPr>
              <a:xfrm>
                <a:off x="4468363" y="2683318"/>
                <a:ext cx="240499" cy="261645"/>
              </a:xfrm>
              <a:custGeom>
                <a:avLst/>
                <a:gdLst/>
                <a:ahLst/>
                <a:cxnLst/>
                <a:rect l="l" t="t" r="r" b="b"/>
                <a:pathLst>
                  <a:path w="8837" h="9614" extrusionOk="0">
                    <a:moveTo>
                      <a:pt x="4730" y="0"/>
                    </a:moveTo>
                    <a:cubicBezTo>
                      <a:pt x="1724" y="55"/>
                      <a:pt x="1112" y="6400"/>
                      <a:pt x="0" y="9614"/>
                    </a:cubicBezTo>
                    <a:lnTo>
                      <a:pt x="8836" y="9397"/>
                    </a:lnTo>
                    <a:cubicBezTo>
                      <a:pt x="8511" y="6657"/>
                      <a:pt x="8404" y="272"/>
                      <a:pt x="47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40"/>
              <p:cNvSpPr/>
              <p:nvPr/>
            </p:nvSpPr>
            <p:spPr>
              <a:xfrm rot="1670454">
                <a:off x="4350866" y="2585502"/>
                <a:ext cx="182206" cy="257891"/>
              </a:xfrm>
              <a:custGeom>
                <a:avLst/>
                <a:gdLst/>
                <a:ahLst/>
                <a:cxnLst/>
                <a:rect l="l" t="t" r="r" b="b"/>
                <a:pathLst>
                  <a:path w="6695" h="9476" extrusionOk="0">
                    <a:moveTo>
                      <a:pt x="1876" y="0"/>
                    </a:moveTo>
                    <a:cubicBezTo>
                      <a:pt x="1785" y="0"/>
                      <a:pt x="1693" y="9"/>
                      <a:pt x="1601" y="27"/>
                    </a:cubicBezTo>
                    <a:cubicBezTo>
                      <a:pt x="30" y="332"/>
                      <a:pt x="0" y="9475"/>
                      <a:pt x="190" y="9475"/>
                    </a:cubicBezTo>
                    <a:cubicBezTo>
                      <a:pt x="206" y="9475"/>
                      <a:pt x="222" y="9417"/>
                      <a:pt x="240" y="9291"/>
                    </a:cubicBezTo>
                    <a:lnTo>
                      <a:pt x="5208" y="8866"/>
                    </a:lnTo>
                    <a:cubicBezTo>
                      <a:pt x="6695" y="7363"/>
                      <a:pt x="4524" y="0"/>
                      <a:pt x="18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40"/>
              <p:cNvSpPr/>
              <p:nvPr/>
            </p:nvSpPr>
            <p:spPr>
              <a:xfrm rot="-1050868">
                <a:off x="4664207" y="2555577"/>
                <a:ext cx="187641" cy="260602"/>
              </a:xfrm>
              <a:custGeom>
                <a:avLst/>
                <a:gdLst/>
                <a:ahLst/>
                <a:cxnLst/>
                <a:rect l="l" t="t" r="r" b="b"/>
                <a:pathLst>
                  <a:path w="6895" h="9576" extrusionOk="0">
                    <a:moveTo>
                      <a:pt x="5041" y="1"/>
                    </a:moveTo>
                    <a:cubicBezTo>
                      <a:pt x="2372" y="1"/>
                      <a:pt x="1" y="8066"/>
                      <a:pt x="1492" y="9575"/>
                    </a:cubicBezTo>
                    <a:lnTo>
                      <a:pt x="6657" y="9290"/>
                    </a:lnTo>
                    <a:cubicBezTo>
                      <a:pt x="6674" y="9416"/>
                      <a:pt x="6691" y="9474"/>
                      <a:pt x="6706" y="9474"/>
                    </a:cubicBezTo>
                    <a:cubicBezTo>
                      <a:pt x="6895" y="9474"/>
                      <a:pt x="6865" y="331"/>
                      <a:pt x="5295" y="25"/>
                    </a:cubicBezTo>
                    <a:cubicBezTo>
                      <a:pt x="5210" y="9"/>
                      <a:pt x="5125" y="1"/>
                      <a:pt x="504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40"/>
              <p:cNvSpPr/>
              <p:nvPr/>
            </p:nvSpPr>
            <p:spPr>
              <a:xfrm>
                <a:off x="3977041" y="2003477"/>
                <a:ext cx="348951" cy="438080"/>
              </a:xfrm>
              <a:custGeom>
                <a:avLst/>
                <a:gdLst/>
                <a:ahLst/>
                <a:cxnLst/>
                <a:rect l="l" t="t" r="r" b="b"/>
                <a:pathLst>
                  <a:path w="12822" h="16097" extrusionOk="0">
                    <a:moveTo>
                      <a:pt x="1356" y="1"/>
                    </a:moveTo>
                    <a:lnTo>
                      <a:pt x="1356" y="1"/>
                    </a:lnTo>
                    <a:cubicBezTo>
                      <a:pt x="137" y="5808"/>
                      <a:pt x="0" y="11122"/>
                      <a:pt x="3781" y="16096"/>
                    </a:cubicBezTo>
                    <a:cubicBezTo>
                      <a:pt x="3138" y="10168"/>
                      <a:pt x="8374" y="3759"/>
                      <a:pt x="12821" y="479"/>
                    </a:cubicBezTo>
                    <a:lnTo>
                      <a:pt x="135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40"/>
              <p:cNvSpPr/>
              <p:nvPr/>
            </p:nvSpPr>
            <p:spPr>
              <a:xfrm>
                <a:off x="4326008" y="1950471"/>
                <a:ext cx="182177" cy="257889"/>
              </a:xfrm>
              <a:custGeom>
                <a:avLst/>
                <a:gdLst/>
                <a:ahLst/>
                <a:cxnLst/>
                <a:rect l="l" t="t" r="r" b="b"/>
                <a:pathLst>
                  <a:path w="6694" h="9476" extrusionOk="0">
                    <a:moveTo>
                      <a:pt x="189" y="0"/>
                    </a:moveTo>
                    <a:cubicBezTo>
                      <a:pt x="0" y="0"/>
                      <a:pt x="30" y="9143"/>
                      <a:pt x="1599" y="9449"/>
                    </a:cubicBezTo>
                    <a:cubicBezTo>
                      <a:pt x="1691" y="9467"/>
                      <a:pt x="1783" y="9475"/>
                      <a:pt x="1874" y="9475"/>
                    </a:cubicBezTo>
                    <a:cubicBezTo>
                      <a:pt x="4524" y="9475"/>
                      <a:pt x="6693" y="2112"/>
                      <a:pt x="5207" y="609"/>
                    </a:cubicBezTo>
                    <a:lnTo>
                      <a:pt x="238" y="185"/>
                    </a:lnTo>
                    <a:cubicBezTo>
                      <a:pt x="221" y="59"/>
                      <a:pt x="204" y="0"/>
                      <a:pt x="1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7" name="Google Shape;737;p40"/>
            <p:cNvSpPr/>
            <p:nvPr/>
          </p:nvSpPr>
          <p:spPr>
            <a:xfrm>
              <a:off x="3751153" y="1855930"/>
              <a:ext cx="1599045" cy="1039586"/>
            </a:xfrm>
            <a:custGeom>
              <a:avLst/>
              <a:gdLst/>
              <a:ahLst/>
              <a:cxnLst/>
              <a:rect l="l" t="t" r="r" b="b"/>
              <a:pathLst>
                <a:path w="58756" h="38199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  <a:moveTo>
                    <a:pt x="58756" y="0"/>
                  </a:moveTo>
                  <a:lnTo>
                    <a:pt x="58756" y="0"/>
                  </a:lnTo>
                  <a:cubicBezTo>
                    <a:pt x="58755" y="1201"/>
                    <a:pt x="45824" y="3153"/>
                    <a:pt x="44813" y="3307"/>
                  </a:cubicBezTo>
                  <a:cubicBezTo>
                    <a:pt x="39719" y="4087"/>
                    <a:pt x="34554" y="4474"/>
                    <a:pt x="29390" y="4474"/>
                  </a:cubicBezTo>
                  <a:cubicBezTo>
                    <a:pt x="24865" y="4474"/>
                    <a:pt x="20341" y="4177"/>
                    <a:pt x="15866" y="3587"/>
                  </a:cubicBezTo>
                  <a:cubicBezTo>
                    <a:pt x="14789" y="3446"/>
                    <a:pt x="14" y="1416"/>
                    <a:pt x="1" y="1"/>
                  </a:cubicBezTo>
                  <a:lnTo>
                    <a:pt x="1" y="1"/>
                  </a:lnTo>
                  <a:cubicBezTo>
                    <a:pt x="139" y="15038"/>
                    <a:pt x="7981" y="33294"/>
                    <a:pt x="23701" y="37439"/>
                  </a:cubicBezTo>
                  <a:cubicBezTo>
                    <a:pt x="25664" y="37957"/>
                    <a:pt x="27571" y="38199"/>
                    <a:pt x="29413" y="38199"/>
                  </a:cubicBezTo>
                  <a:cubicBezTo>
                    <a:pt x="42948" y="38199"/>
                    <a:pt x="53034" y="25152"/>
                    <a:pt x="56994" y="12787"/>
                  </a:cubicBezTo>
                  <a:cubicBezTo>
                    <a:pt x="58377" y="8470"/>
                    <a:pt x="58755" y="4468"/>
                    <a:pt x="58756" y="0"/>
                  </a:cubicBezTo>
                  <a:close/>
                </a:path>
              </a:pathLst>
            </a:custGeom>
            <a:noFill/>
            <a:ln w="2286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shred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3" name="chimes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p43"/>
          <p:cNvSpPr txBox="1">
            <a:spLocks noGrp="1"/>
          </p:cNvSpPr>
          <p:nvPr>
            <p:ph type="title"/>
          </p:nvPr>
        </p:nvSpPr>
        <p:spPr>
          <a:xfrm>
            <a:off x="3384600" y="231455"/>
            <a:ext cx="237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Recuerda!</a:t>
            </a:r>
            <a:endParaRPr dirty="0"/>
          </a:p>
        </p:txBody>
      </p:sp>
      <p:sp>
        <p:nvSpPr>
          <p:cNvPr id="1318" name="Google Shape;1318;p43"/>
          <p:cNvSpPr txBox="1">
            <a:spLocks noGrp="1"/>
          </p:cNvSpPr>
          <p:nvPr>
            <p:ph type="subTitle" idx="1"/>
          </p:nvPr>
        </p:nvSpPr>
        <p:spPr>
          <a:xfrm>
            <a:off x="1373991" y="783407"/>
            <a:ext cx="6244535" cy="16695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Es normal tener emociones tanto positivas como negativas, solo debemos aprender a expresarlas de manera adecuada, sin dañar y poder decir nuestro sentir nos ayudara a mejorar conductas y estados de animo.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Conversa sobre ello con tus seres queridos.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223BCD2-B994-4BEA-BF6C-D1BB3B24B936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1697375" y="2580768"/>
            <a:ext cx="4363707" cy="792600"/>
          </a:xfrm>
        </p:spPr>
        <p:txBody>
          <a:bodyPr/>
          <a:lstStyle/>
          <a:p>
            <a:r>
              <a:rPr lang="es-ES" dirty="0"/>
              <a:t>¡Todos somos diferentes, por lo que nuestras emociones y sentimientos también lo son!</a:t>
            </a:r>
            <a:endParaRPr lang="es-CL" dirty="0"/>
          </a:p>
        </p:txBody>
      </p:sp>
      <p:grpSp>
        <p:nvGrpSpPr>
          <p:cNvPr id="1336" name="Google Shape;1336;p43"/>
          <p:cNvGrpSpPr/>
          <p:nvPr/>
        </p:nvGrpSpPr>
        <p:grpSpPr>
          <a:xfrm rot="-929615">
            <a:off x="6086970" y="2291695"/>
            <a:ext cx="3150544" cy="3228541"/>
            <a:chOff x="14339950" y="-4034712"/>
            <a:chExt cx="2036800" cy="2087225"/>
          </a:xfrm>
        </p:grpSpPr>
        <p:sp>
          <p:nvSpPr>
            <p:cNvPr id="1337" name="Google Shape;1337;p43"/>
            <p:cNvSpPr/>
            <p:nvPr/>
          </p:nvSpPr>
          <p:spPr>
            <a:xfrm>
              <a:off x="14360975" y="-3599987"/>
              <a:ext cx="154125" cy="107700"/>
            </a:xfrm>
            <a:custGeom>
              <a:avLst/>
              <a:gdLst/>
              <a:ahLst/>
              <a:cxnLst/>
              <a:rect l="l" t="t" r="r" b="b"/>
              <a:pathLst>
                <a:path w="6165" h="4308" extrusionOk="0">
                  <a:moveTo>
                    <a:pt x="2890" y="1"/>
                  </a:moveTo>
                  <a:cubicBezTo>
                    <a:pt x="2883" y="1"/>
                    <a:pt x="2877" y="1"/>
                    <a:pt x="2870" y="2"/>
                  </a:cubicBezTo>
                  <a:cubicBezTo>
                    <a:pt x="2259" y="63"/>
                    <a:pt x="1923" y="2474"/>
                    <a:pt x="1923" y="2474"/>
                  </a:cubicBezTo>
                  <a:cubicBezTo>
                    <a:pt x="1923" y="2474"/>
                    <a:pt x="1173" y="973"/>
                    <a:pt x="649" y="973"/>
                  </a:cubicBezTo>
                  <a:cubicBezTo>
                    <a:pt x="604" y="973"/>
                    <a:pt x="560" y="984"/>
                    <a:pt x="519" y="1008"/>
                  </a:cubicBezTo>
                  <a:cubicBezTo>
                    <a:pt x="1" y="1313"/>
                    <a:pt x="1567" y="4307"/>
                    <a:pt x="1567" y="4307"/>
                  </a:cubicBezTo>
                  <a:lnTo>
                    <a:pt x="4225" y="4307"/>
                  </a:lnTo>
                  <a:cubicBezTo>
                    <a:pt x="4225" y="4307"/>
                    <a:pt x="6165" y="1253"/>
                    <a:pt x="5341" y="917"/>
                  </a:cubicBezTo>
                  <a:cubicBezTo>
                    <a:pt x="5278" y="891"/>
                    <a:pt x="5215" y="880"/>
                    <a:pt x="5151" y="880"/>
                  </a:cubicBezTo>
                  <a:cubicBezTo>
                    <a:pt x="4375" y="880"/>
                    <a:pt x="3540" y="2626"/>
                    <a:pt x="3540" y="2626"/>
                  </a:cubicBezTo>
                  <a:cubicBezTo>
                    <a:pt x="3540" y="2626"/>
                    <a:pt x="3481" y="1"/>
                    <a:pt x="28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43"/>
            <p:cNvSpPr/>
            <p:nvPr/>
          </p:nvSpPr>
          <p:spPr>
            <a:xfrm>
              <a:off x="14339950" y="-3505612"/>
              <a:ext cx="413225" cy="446650"/>
            </a:xfrm>
            <a:custGeom>
              <a:avLst/>
              <a:gdLst/>
              <a:ahLst/>
              <a:cxnLst/>
              <a:rect l="l" t="t" r="r" b="b"/>
              <a:pathLst>
                <a:path w="16529" h="17866" extrusionOk="0">
                  <a:moveTo>
                    <a:pt x="3801" y="0"/>
                  </a:moveTo>
                  <a:cubicBezTo>
                    <a:pt x="2013" y="0"/>
                    <a:pt x="0" y="2745"/>
                    <a:pt x="0" y="7115"/>
                  </a:cubicBezTo>
                  <a:cubicBezTo>
                    <a:pt x="0" y="12006"/>
                    <a:pt x="6638" y="17866"/>
                    <a:pt x="14642" y="17866"/>
                  </a:cubicBezTo>
                  <a:cubicBezTo>
                    <a:pt x="15048" y="17866"/>
                    <a:pt x="15457" y="17851"/>
                    <a:pt x="15869" y="17820"/>
                  </a:cubicBezTo>
                  <a:cubicBezTo>
                    <a:pt x="15869" y="17820"/>
                    <a:pt x="15911" y="12071"/>
                    <a:pt x="16528" y="8257"/>
                  </a:cubicBezTo>
                  <a:lnTo>
                    <a:pt x="16528" y="8257"/>
                  </a:lnTo>
                  <a:cubicBezTo>
                    <a:pt x="16528" y="8257"/>
                    <a:pt x="15141" y="8626"/>
                    <a:pt x="13406" y="8626"/>
                  </a:cubicBezTo>
                  <a:cubicBezTo>
                    <a:pt x="11859" y="8626"/>
                    <a:pt x="10035" y="8332"/>
                    <a:pt x="8672" y="7222"/>
                  </a:cubicBezTo>
                  <a:cubicBezTo>
                    <a:pt x="5781" y="4866"/>
                    <a:pt x="6638" y="1437"/>
                    <a:pt x="4711" y="261"/>
                  </a:cubicBezTo>
                  <a:cubicBezTo>
                    <a:pt x="4423" y="85"/>
                    <a:pt x="4115" y="0"/>
                    <a:pt x="3801" y="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43"/>
            <p:cNvSpPr/>
            <p:nvPr/>
          </p:nvSpPr>
          <p:spPr>
            <a:xfrm>
              <a:off x="16201600" y="-3599987"/>
              <a:ext cx="154125" cy="107700"/>
            </a:xfrm>
            <a:custGeom>
              <a:avLst/>
              <a:gdLst/>
              <a:ahLst/>
              <a:cxnLst/>
              <a:rect l="l" t="t" r="r" b="b"/>
              <a:pathLst>
                <a:path w="6165" h="4308" extrusionOk="0">
                  <a:moveTo>
                    <a:pt x="3276" y="1"/>
                  </a:moveTo>
                  <a:cubicBezTo>
                    <a:pt x="2684" y="1"/>
                    <a:pt x="2625" y="2626"/>
                    <a:pt x="2625" y="2626"/>
                  </a:cubicBezTo>
                  <a:cubicBezTo>
                    <a:pt x="2625" y="2626"/>
                    <a:pt x="1791" y="880"/>
                    <a:pt x="1014" y="880"/>
                  </a:cubicBezTo>
                  <a:cubicBezTo>
                    <a:pt x="950" y="880"/>
                    <a:pt x="887" y="891"/>
                    <a:pt x="824" y="917"/>
                  </a:cubicBezTo>
                  <a:cubicBezTo>
                    <a:pt x="0" y="1253"/>
                    <a:pt x="1940" y="4307"/>
                    <a:pt x="1940" y="4307"/>
                  </a:cubicBezTo>
                  <a:lnTo>
                    <a:pt x="4598" y="4307"/>
                  </a:lnTo>
                  <a:cubicBezTo>
                    <a:pt x="4598" y="4307"/>
                    <a:pt x="6164" y="1313"/>
                    <a:pt x="5646" y="1008"/>
                  </a:cubicBezTo>
                  <a:cubicBezTo>
                    <a:pt x="5605" y="984"/>
                    <a:pt x="5561" y="973"/>
                    <a:pt x="5516" y="973"/>
                  </a:cubicBezTo>
                  <a:cubicBezTo>
                    <a:pt x="4992" y="973"/>
                    <a:pt x="4242" y="2474"/>
                    <a:pt x="4242" y="2474"/>
                  </a:cubicBezTo>
                  <a:cubicBezTo>
                    <a:pt x="4242" y="2474"/>
                    <a:pt x="3906" y="63"/>
                    <a:pt x="3297" y="2"/>
                  </a:cubicBezTo>
                  <a:cubicBezTo>
                    <a:pt x="3290" y="1"/>
                    <a:pt x="3283" y="1"/>
                    <a:pt x="3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43"/>
            <p:cNvSpPr/>
            <p:nvPr/>
          </p:nvSpPr>
          <p:spPr>
            <a:xfrm>
              <a:off x="15963525" y="-3505612"/>
              <a:ext cx="413225" cy="446650"/>
            </a:xfrm>
            <a:custGeom>
              <a:avLst/>
              <a:gdLst/>
              <a:ahLst/>
              <a:cxnLst/>
              <a:rect l="l" t="t" r="r" b="b"/>
              <a:pathLst>
                <a:path w="16529" h="17866" extrusionOk="0">
                  <a:moveTo>
                    <a:pt x="12729" y="0"/>
                  </a:moveTo>
                  <a:cubicBezTo>
                    <a:pt x="12414" y="0"/>
                    <a:pt x="12107" y="85"/>
                    <a:pt x="11818" y="261"/>
                  </a:cubicBezTo>
                  <a:cubicBezTo>
                    <a:pt x="9891" y="1437"/>
                    <a:pt x="10748" y="4866"/>
                    <a:pt x="7857" y="7222"/>
                  </a:cubicBezTo>
                  <a:cubicBezTo>
                    <a:pt x="6494" y="8332"/>
                    <a:pt x="4670" y="8626"/>
                    <a:pt x="3123" y="8626"/>
                  </a:cubicBezTo>
                  <a:cubicBezTo>
                    <a:pt x="1388" y="8626"/>
                    <a:pt x="1" y="8257"/>
                    <a:pt x="1" y="8257"/>
                  </a:cubicBezTo>
                  <a:lnTo>
                    <a:pt x="1" y="8257"/>
                  </a:lnTo>
                  <a:cubicBezTo>
                    <a:pt x="618" y="12071"/>
                    <a:pt x="661" y="17820"/>
                    <a:pt x="660" y="17820"/>
                  </a:cubicBezTo>
                  <a:cubicBezTo>
                    <a:pt x="1072" y="17851"/>
                    <a:pt x="1481" y="17866"/>
                    <a:pt x="1887" y="17866"/>
                  </a:cubicBezTo>
                  <a:cubicBezTo>
                    <a:pt x="9891" y="17866"/>
                    <a:pt x="16529" y="12006"/>
                    <a:pt x="16529" y="7115"/>
                  </a:cubicBezTo>
                  <a:cubicBezTo>
                    <a:pt x="16529" y="2745"/>
                    <a:pt x="14517" y="0"/>
                    <a:pt x="12729" y="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43"/>
            <p:cNvSpPr/>
            <p:nvPr/>
          </p:nvSpPr>
          <p:spPr>
            <a:xfrm>
              <a:off x="15578150" y="-4034712"/>
              <a:ext cx="543375" cy="543400"/>
            </a:xfrm>
            <a:custGeom>
              <a:avLst/>
              <a:gdLst/>
              <a:ahLst/>
              <a:cxnLst/>
              <a:rect l="l" t="t" r="r" b="b"/>
              <a:pathLst>
                <a:path w="21735" h="21736" extrusionOk="0">
                  <a:moveTo>
                    <a:pt x="10868" y="1"/>
                  </a:moveTo>
                  <a:cubicBezTo>
                    <a:pt x="4866" y="1"/>
                    <a:pt x="0" y="4866"/>
                    <a:pt x="0" y="10868"/>
                  </a:cubicBezTo>
                  <a:cubicBezTo>
                    <a:pt x="0" y="16870"/>
                    <a:pt x="4866" y="21735"/>
                    <a:pt x="10868" y="21735"/>
                  </a:cubicBezTo>
                  <a:cubicBezTo>
                    <a:pt x="16869" y="21735"/>
                    <a:pt x="21735" y="16870"/>
                    <a:pt x="21735" y="10868"/>
                  </a:cubicBezTo>
                  <a:cubicBezTo>
                    <a:pt x="21735" y="4866"/>
                    <a:pt x="16869" y="1"/>
                    <a:pt x="10868" y="1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43"/>
            <p:cNvSpPr/>
            <p:nvPr/>
          </p:nvSpPr>
          <p:spPr>
            <a:xfrm>
              <a:off x="15706625" y="-3906237"/>
              <a:ext cx="286425" cy="286450"/>
            </a:xfrm>
            <a:custGeom>
              <a:avLst/>
              <a:gdLst/>
              <a:ahLst/>
              <a:cxnLst/>
              <a:rect l="l" t="t" r="r" b="b"/>
              <a:pathLst>
                <a:path w="11457" h="11458" extrusionOk="0">
                  <a:moveTo>
                    <a:pt x="5729" y="1"/>
                  </a:moveTo>
                  <a:cubicBezTo>
                    <a:pt x="2565" y="1"/>
                    <a:pt x="0" y="2566"/>
                    <a:pt x="0" y="5729"/>
                  </a:cubicBezTo>
                  <a:cubicBezTo>
                    <a:pt x="0" y="8893"/>
                    <a:pt x="2564" y="11457"/>
                    <a:pt x="5729" y="11457"/>
                  </a:cubicBezTo>
                  <a:cubicBezTo>
                    <a:pt x="8893" y="11457"/>
                    <a:pt x="11457" y="8893"/>
                    <a:pt x="11457" y="5729"/>
                  </a:cubicBezTo>
                  <a:cubicBezTo>
                    <a:pt x="11457" y="2567"/>
                    <a:pt x="8892" y="1"/>
                    <a:pt x="57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43"/>
            <p:cNvSpPr/>
            <p:nvPr/>
          </p:nvSpPr>
          <p:spPr>
            <a:xfrm>
              <a:off x="14600125" y="-4034712"/>
              <a:ext cx="543425" cy="543400"/>
            </a:xfrm>
            <a:custGeom>
              <a:avLst/>
              <a:gdLst/>
              <a:ahLst/>
              <a:cxnLst/>
              <a:rect l="l" t="t" r="r" b="b"/>
              <a:pathLst>
                <a:path w="21737" h="21736" extrusionOk="0">
                  <a:moveTo>
                    <a:pt x="10869" y="1"/>
                  </a:moveTo>
                  <a:cubicBezTo>
                    <a:pt x="4866" y="1"/>
                    <a:pt x="0" y="4866"/>
                    <a:pt x="0" y="10868"/>
                  </a:cubicBezTo>
                  <a:cubicBezTo>
                    <a:pt x="0" y="16870"/>
                    <a:pt x="4867" y="21735"/>
                    <a:pt x="10869" y="21735"/>
                  </a:cubicBezTo>
                  <a:cubicBezTo>
                    <a:pt x="16871" y="21735"/>
                    <a:pt x="21737" y="16870"/>
                    <a:pt x="21737" y="10868"/>
                  </a:cubicBezTo>
                  <a:cubicBezTo>
                    <a:pt x="21737" y="4866"/>
                    <a:pt x="16871" y="1"/>
                    <a:pt x="10869" y="1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43"/>
            <p:cNvSpPr/>
            <p:nvPr/>
          </p:nvSpPr>
          <p:spPr>
            <a:xfrm>
              <a:off x="14728600" y="-3906237"/>
              <a:ext cx="286475" cy="286450"/>
            </a:xfrm>
            <a:custGeom>
              <a:avLst/>
              <a:gdLst/>
              <a:ahLst/>
              <a:cxnLst/>
              <a:rect l="l" t="t" r="r" b="b"/>
              <a:pathLst>
                <a:path w="11459" h="11458" extrusionOk="0">
                  <a:moveTo>
                    <a:pt x="5730" y="1"/>
                  </a:moveTo>
                  <a:cubicBezTo>
                    <a:pt x="2566" y="1"/>
                    <a:pt x="1" y="2566"/>
                    <a:pt x="1" y="5729"/>
                  </a:cubicBezTo>
                  <a:cubicBezTo>
                    <a:pt x="1" y="8893"/>
                    <a:pt x="2566" y="11457"/>
                    <a:pt x="5730" y="11457"/>
                  </a:cubicBezTo>
                  <a:cubicBezTo>
                    <a:pt x="8893" y="11457"/>
                    <a:pt x="11459" y="8893"/>
                    <a:pt x="11459" y="5729"/>
                  </a:cubicBezTo>
                  <a:cubicBezTo>
                    <a:pt x="11459" y="2567"/>
                    <a:pt x="8893" y="1"/>
                    <a:pt x="57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43"/>
            <p:cNvSpPr/>
            <p:nvPr/>
          </p:nvSpPr>
          <p:spPr>
            <a:xfrm>
              <a:off x="14808300" y="-2389087"/>
              <a:ext cx="414400" cy="441600"/>
            </a:xfrm>
            <a:custGeom>
              <a:avLst/>
              <a:gdLst/>
              <a:ahLst/>
              <a:cxnLst/>
              <a:rect l="l" t="t" r="r" b="b"/>
              <a:pathLst>
                <a:path w="16576" h="17664" extrusionOk="0">
                  <a:moveTo>
                    <a:pt x="12011" y="1"/>
                  </a:moveTo>
                  <a:cubicBezTo>
                    <a:pt x="5393" y="3359"/>
                    <a:pt x="8886" y="13131"/>
                    <a:pt x="8886" y="13131"/>
                  </a:cubicBezTo>
                  <a:cubicBezTo>
                    <a:pt x="8886" y="13131"/>
                    <a:pt x="6013" y="12092"/>
                    <a:pt x="3778" y="12092"/>
                  </a:cubicBezTo>
                  <a:cubicBezTo>
                    <a:pt x="3055" y="12092"/>
                    <a:pt x="2398" y="12200"/>
                    <a:pt x="1927" y="12488"/>
                  </a:cubicBezTo>
                  <a:cubicBezTo>
                    <a:pt x="0" y="13665"/>
                    <a:pt x="2141" y="16877"/>
                    <a:pt x="6638" y="17520"/>
                  </a:cubicBezTo>
                  <a:cubicBezTo>
                    <a:pt x="7347" y="17621"/>
                    <a:pt x="8027" y="17664"/>
                    <a:pt x="8669" y="17664"/>
                  </a:cubicBezTo>
                  <a:cubicBezTo>
                    <a:pt x="12099" y="17664"/>
                    <a:pt x="14453" y="16449"/>
                    <a:pt x="14453" y="16449"/>
                  </a:cubicBezTo>
                  <a:cubicBezTo>
                    <a:pt x="8244" y="5636"/>
                    <a:pt x="16576" y="881"/>
                    <a:pt x="16576" y="881"/>
                  </a:cubicBezTo>
                  <a:cubicBezTo>
                    <a:pt x="15384" y="761"/>
                    <a:pt x="12011" y="2"/>
                    <a:pt x="12011" y="1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6" name="Google Shape;1346;p43"/>
            <p:cNvSpPr/>
            <p:nvPr/>
          </p:nvSpPr>
          <p:spPr>
            <a:xfrm>
              <a:off x="15506625" y="-2389087"/>
              <a:ext cx="414375" cy="441600"/>
            </a:xfrm>
            <a:custGeom>
              <a:avLst/>
              <a:gdLst/>
              <a:ahLst/>
              <a:cxnLst/>
              <a:rect l="l" t="t" r="r" b="b"/>
              <a:pathLst>
                <a:path w="16575" h="17664" extrusionOk="0">
                  <a:moveTo>
                    <a:pt x="4565" y="1"/>
                  </a:moveTo>
                  <a:cubicBezTo>
                    <a:pt x="4565" y="2"/>
                    <a:pt x="1191" y="761"/>
                    <a:pt x="1" y="881"/>
                  </a:cubicBezTo>
                  <a:cubicBezTo>
                    <a:pt x="1" y="881"/>
                    <a:pt x="8330" y="5636"/>
                    <a:pt x="2123" y="16449"/>
                  </a:cubicBezTo>
                  <a:cubicBezTo>
                    <a:pt x="2123" y="16449"/>
                    <a:pt x="4477" y="17664"/>
                    <a:pt x="7906" y="17664"/>
                  </a:cubicBezTo>
                  <a:cubicBezTo>
                    <a:pt x="8548" y="17664"/>
                    <a:pt x="9228" y="17621"/>
                    <a:pt x="9937" y="17520"/>
                  </a:cubicBezTo>
                  <a:cubicBezTo>
                    <a:pt x="14435" y="16877"/>
                    <a:pt x="16575" y="13665"/>
                    <a:pt x="14648" y="12488"/>
                  </a:cubicBezTo>
                  <a:cubicBezTo>
                    <a:pt x="14177" y="12200"/>
                    <a:pt x="13521" y="12092"/>
                    <a:pt x="12798" y="12092"/>
                  </a:cubicBezTo>
                  <a:cubicBezTo>
                    <a:pt x="10562" y="12092"/>
                    <a:pt x="7689" y="13131"/>
                    <a:pt x="7689" y="13131"/>
                  </a:cubicBezTo>
                  <a:cubicBezTo>
                    <a:pt x="7689" y="13131"/>
                    <a:pt x="11182" y="3359"/>
                    <a:pt x="4565" y="1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43"/>
            <p:cNvSpPr/>
            <p:nvPr/>
          </p:nvSpPr>
          <p:spPr>
            <a:xfrm>
              <a:off x="14692550" y="-3942587"/>
              <a:ext cx="1340600" cy="1582625"/>
            </a:xfrm>
            <a:custGeom>
              <a:avLst/>
              <a:gdLst/>
              <a:ahLst/>
              <a:cxnLst/>
              <a:rect l="l" t="t" r="r" b="b"/>
              <a:pathLst>
                <a:path w="53624" h="63305" extrusionOk="0">
                  <a:moveTo>
                    <a:pt x="26574" y="1"/>
                  </a:moveTo>
                  <a:cubicBezTo>
                    <a:pt x="24905" y="1"/>
                    <a:pt x="14825" y="367"/>
                    <a:pt x="7847" y="8940"/>
                  </a:cubicBezTo>
                  <a:cubicBezTo>
                    <a:pt x="218" y="18315"/>
                    <a:pt x="1" y="48504"/>
                    <a:pt x="5885" y="55208"/>
                  </a:cubicBezTo>
                  <a:cubicBezTo>
                    <a:pt x="11770" y="61910"/>
                    <a:pt x="18529" y="63305"/>
                    <a:pt x="26812" y="63305"/>
                  </a:cubicBezTo>
                  <a:cubicBezTo>
                    <a:pt x="35096" y="63305"/>
                    <a:pt x="41855" y="61910"/>
                    <a:pt x="47739" y="55207"/>
                  </a:cubicBezTo>
                  <a:cubicBezTo>
                    <a:pt x="53624" y="48504"/>
                    <a:pt x="53407" y="18314"/>
                    <a:pt x="45778" y="8940"/>
                  </a:cubicBezTo>
                  <a:cubicBezTo>
                    <a:pt x="38800" y="367"/>
                    <a:pt x="28720" y="1"/>
                    <a:pt x="27050" y="1"/>
                  </a:cubicBezTo>
                  <a:cubicBezTo>
                    <a:pt x="26895" y="1"/>
                    <a:pt x="26812" y="4"/>
                    <a:pt x="26812" y="4"/>
                  </a:cubicBezTo>
                  <a:cubicBezTo>
                    <a:pt x="26812" y="4"/>
                    <a:pt x="26730" y="1"/>
                    <a:pt x="26574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8" name="Google Shape;1348;p43"/>
            <p:cNvSpPr/>
            <p:nvPr/>
          </p:nvSpPr>
          <p:spPr>
            <a:xfrm>
              <a:off x="15081750" y="-3704912"/>
              <a:ext cx="562200" cy="562225"/>
            </a:xfrm>
            <a:custGeom>
              <a:avLst/>
              <a:gdLst/>
              <a:ahLst/>
              <a:cxnLst/>
              <a:rect l="l" t="t" r="r" b="b"/>
              <a:pathLst>
                <a:path w="22488" h="22489" extrusionOk="0">
                  <a:moveTo>
                    <a:pt x="11243" y="1"/>
                  </a:moveTo>
                  <a:cubicBezTo>
                    <a:pt x="5034" y="1"/>
                    <a:pt x="1" y="5034"/>
                    <a:pt x="1" y="11243"/>
                  </a:cubicBezTo>
                  <a:cubicBezTo>
                    <a:pt x="1" y="17453"/>
                    <a:pt x="5032" y="22488"/>
                    <a:pt x="11243" y="22488"/>
                  </a:cubicBezTo>
                  <a:cubicBezTo>
                    <a:pt x="17455" y="22488"/>
                    <a:pt x="22488" y="17453"/>
                    <a:pt x="22488" y="11243"/>
                  </a:cubicBezTo>
                  <a:cubicBezTo>
                    <a:pt x="22488" y="5034"/>
                    <a:pt x="17453" y="1"/>
                    <a:pt x="112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43"/>
            <p:cNvSpPr/>
            <p:nvPr/>
          </p:nvSpPr>
          <p:spPr>
            <a:xfrm>
              <a:off x="15173125" y="-3613512"/>
              <a:ext cx="379425" cy="379400"/>
            </a:xfrm>
            <a:custGeom>
              <a:avLst/>
              <a:gdLst/>
              <a:ahLst/>
              <a:cxnLst/>
              <a:rect l="l" t="t" r="r" b="b"/>
              <a:pathLst>
                <a:path w="15177" h="15176" extrusionOk="0">
                  <a:moveTo>
                    <a:pt x="7588" y="0"/>
                  </a:moveTo>
                  <a:cubicBezTo>
                    <a:pt x="3397" y="0"/>
                    <a:pt x="1" y="3398"/>
                    <a:pt x="1" y="7587"/>
                  </a:cubicBezTo>
                  <a:cubicBezTo>
                    <a:pt x="1" y="11778"/>
                    <a:pt x="3397" y="15176"/>
                    <a:pt x="7588" y="15176"/>
                  </a:cubicBezTo>
                  <a:cubicBezTo>
                    <a:pt x="11779" y="15176"/>
                    <a:pt x="15176" y="11778"/>
                    <a:pt x="15176" y="7587"/>
                  </a:cubicBezTo>
                  <a:cubicBezTo>
                    <a:pt x="15176" y="3398"/>
                    <a:pt x="11779" y="0"/>
                    <a:pt x="7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43"/>
            <p:cNvSpPr/>
            <p:nvPr/>
          </p:nvSpPr>
          <p:spPr>
            <a:xfrm>
              <a:off x="15253325" y="-3533362"/>
              <a:ext cx="219050" cy="219100"/>
            </a:xfrm>
            <a:custGeom>
              <a:avLst/>
              <a:gdLst/>
              <a:ahLst/>
              <a:cxnLst/>
              <a:rect l="l" t="t" r="r" b="b"/>
              <a:pathLst>
                <a:path w="8762" h="8764" extrusionOk="0">
                  <a:moveTo>
                    <a:pt x="4380" y="1"/>
                  </a:moveTo>
                  <a:cubicBezTo>
                    <a:pt x="1962" y="1"/>
                    <a:pt x="1" y="1962"/>
                    <a:pt x="1" y="4381"/>
                  </a:cubicBezTo>
                  <a:cubicBezTo>
                    <a:pt x="1" y="6802"/>
                    <a:pt x="1959" y="8763"/>
                    <a:pt x="4380" y="8763"/>
                  </a:cubicBezTo>
                  <a:cubicBezTo>
                    <a:pt x="6802" y="8763"/>
                    <a:pt x="8762" y="6802"/>
                    <a:pt x="8762" y="4381"/>
                  </a:cubicBezTo>
                  <a:cubicBezTo>
                    <a:pt x="8762" y="1962"/>
                    <a:pt x="6797" y="1"/>
                    <a:pt x="4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43"/>
            <p:cNvSpPr/>
            <p:nvPr/>
          </p:nvSpPr>
          <p:spPr>
            <a:xfrm>
              <a:off x="15401975" y="-3578637"/>
              <a:ext cx="140800" cy="140800"/>
            </a:xfrm>
            <a:custGeom>
              <a:avLst/>
              <a:gdLst/>
              <a:ahLst/>
              <a:cxnLst/>
              <a:rect l="l" t="t" r="r" b="b"/>
              <a:pathLst>
                <a:path w="5632" h="5632" extrusionOk="0">
                  <a:moveTo>
                    <a:pt x="2816" y="1"/>
                  </a:moveTo>
                  <a:cubicBezTo>
                    <a:pt x="1260" y="1"/>
                    <a:pt x="0" y="1261"/>
                    <a:pt x="0" y="2818"/>
                  </a:cubicBezTo>
                  <a:cubicBezTo>
                    <a:pt x="0" y="4371"/>
                    <a:pt x="1261" y="5632"/>
                    <a:pt x="2816" y="5632"/>
                  </a:cubicBezTo>
                  <a:cubicBezTo>
                    <a:pt x="4371" y="5632"/>
                    <a:pt x="5631" y="4372"/>
                    <a:pt x="5631" y="2818"/>
                  </a:cubicBezTo>
                  <a:cubicBezTo>
                    <a:pt x="5631" y="1261"/>
                    <a:pt x="4371" y="1"/>
                    <a:pt x="28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43"/>
            <p:cNvSpPr/>
            <p:nvPr/>
          </p:nvSpPr>
          <p:spPr>
            <a:xfrm>
              <a:off x="15033475" y="-3097187"/>
              <a:ext cx="184625" cy="171875"/>
            </a:xfrm>
            <a:custGeom>
              <a:avLst/>
              <a:gdLst/>
              <a:ahLst/>
              <a:cxnLst/>
              <a:rect l="l" t="t" r="r" b="b"/>
              <a:pathLst>
                <a:path w="7385" h="6875" extrusionOk="0">
                  <a:moveTo>
                    <a:pt x="3042" y="0"/>
                  </a:moveTo>
                  <a:cubicBezTo>
                    <a:pt x="2274" y="0"/>
                    <a:pt x="1545" y="463"/>
                    <a:pt x="1247" y="1218"/>
                  </a:cubicBezTo>
                  <a:lnTo>
                    <a:pt x="390" y="3383"/>
                  </a:lnTo>
                  <a:cubicBezTo>
                    <a:pt x="0" y="4368"/>
                    <a:pt x="488" y="5494"/>
                    <a:pt x="1474" y="5884"/>
                  </a:cubicBezTo>
                  <a:lnTo>
                    <a:pt x="3640" y="6741"/>
                  </a:lnTo>
                  <a:cubicBezTo>
                    <a:pt x="3870" y="6832"/>
                    <a:pt x="4108" y="6875"/>
                    <a:pt x="4342" y="6875"/>
                  </a:cubicBezTo>
                  <a:cubicBezTo>
                    <a:pt x="5110" y="6875"/>
                    <a:pt x="5840" y="6412"/>
                    <a:pt x="6140" y="5658"/>
                  </a:cubicBezTo>
                  <a:lnTo>
                    <a:pt x="6995" y="3492"/>
                  </a:lnTo>
                  <a:cubicBezTo>
                    <a:pt x="7385" y="2506"/>
                    <a:pt x="6898" y="1381"/>
                    <a:pt x="5914" y="991"/>
                  </a:cubicBezTo>
                  <a:lnTo>
                    <a:pt x="3747" y="135"/>
                  </a:lnTo>
                  <a:cubicBezTo>
                    <a:pt x="3516" y="43"/>
                    <a:pt x="3277" y="0"/>
                    <a:pt x="3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43"/>
            <p:cNvSpPr/>
            <p:nvPr/>
          </p:nvSpPr>
          <p:spPr>
            <a:xfrm>
              <a:off x="15500225" y="-3097187"/>
              <a:ext cx="184675" cy="171875"/>
            </a:xfrm>
            <a:custGeom>
              <a:avLst/>
              <a:gdLst/>
              <a:ahLst/>
              <a:cxnLst/>
              <a:rect l="l" t="t" r="r" b="b"/>
              <a:pathLst>
                <a:path w="7387" h="6875" extrusionOk="0">
                  <a:moveTo>
                    <a:pt x="4344" y="0"/>
                  </a:moveTo>
                  <a:cubicBezTo>
                    <a:pt x="4109" y="0"/>
                    <a:pt x="3870" y="43"/>
                    <a:pt x="3640" y="135"/>
                  </a:cubicBezTo>
                  <a:lnTo>
                    <a:pt x="1473" y="991"/>
                  </a:lnTo>
                  <a:cubicBezTo>
                    <a:pt x="488" y="1381"/>
                    <a:pt x="0" y="2506"/>
                    <a:pt x="390" y="3492"/>
                  </a:cubicBezTo>
                  <a:lnTo>
                    <a:pt x="1247" y="5658"/>
                  </a:lnTo>
                  <a:cubicBezTo>
                    <a:pt x="1545" y="6412"/>
                    <a:pt x="2275" y="6875"/>
                    <a:pt x="3044" y="6875"/>
                  </a:cubicBezTo>
                  <a:cubicBezTo>
                    <a:pt x="3278" y="6875"/>
                    <a:pt x="3516" y="6832"/>
                    <a:pt x="3747" y="6741"/>
                  </a:cubicBezTo>
                  <a:lnTo>
                    <a:pt x="5913" y="5884"/>
                  </a:lnTo>
                  <a:cubicBezTo>
                    <a:pt x="6898" y="5494"/>
                    <a:pt x="7386" y="4368"/>
                    <a:pt x="6995" y="3383"/>
                  </a:cubicBezTo>
                  <a:lnTo>
                    <a:pt x="6140" y="1218"/>
                  </a:lnTo>
                  <a:cubicBezTo>
                    <a:pt x="5841" y="463"/>
                    <a:pt x="5111" y="0"/>
                    <a:pt x="43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43"/>
            <p:cNvSpPr/>
            <p:nvPr/>
          </p:nvSpPr>
          <p:spPr>
            <a:xfrm>
              <a:off x="14898100" y="-3202687"/>
              <a:ext cx="924325" cy="211025"/>
            </a:xfrm>
            <a:custGeom>
              <a:avLst/>
              <a:gdLst/>
              <a:ahLst/>
              <a:cxnLst/>
              <a:rect l="l" t="t" r="r" b="b"/>
              <a:pathLst>
                <a:path w="36973" h="8441" extrusionOk="0">
                  <a:moveTo>
                    <a:pt x="1865" y="1"/>
                  </a:moveTo>
                  <a:cubicBezTo>
                    <a:pt x="869" y="1"/>
                    <a:pt x="0" y="1219"/>
                    <a:pt x="952" y="1994"/>
                  </a:cubicBezTo>
                  <a:cubicBezTo>
                    <a:pt x="4220" y="4653"/>
                    <a:pt x="8244" y="6451"/>
                    <a:pt x="12277" y="7560"/>
                  </a:cubicBezTo>
                  <a:cubicBezTo>
                    <a:pt x="14451" y="8158"/>
                    <a:pt x="16615" y="8440"/>
                    <a:pt x="18745" y="8440"/>
                  </a:cubicBezTo>
                  <a:cubicBezTo>
                    <a:pt x="24986" y="8440"/>
                    <a:pt x="30936" y="6015"/>
                    <a:pt x="36008" y="1994"/>
                  </a:cubicBezTo>
                  <a:cubicBezTo>
                    <a:pt x="36972" y="1230"/>
                    <a:pt x="36096" y="9"/>
                    <a:pt x="35091" y="9"/>
                  </a:cubicBezTo>
                  <a:cubicBezTo>
                    <a:pt x="34827" y="9"/>
                    <a:pt x="34555" y="93"/>
                    <a:pt x="34304" y="292"/>
                  </a:cubicBezTo>
                  <a:cubicBezTo>
                    <a:pt x="29636" y="3993"/>
                    <a:pt x="24000" y="5872"/>
                    <a:pt x="18375" y="5872"/>
                  </a:cubicBezTo>
                  <a:cubicBezTo>
                    <a:pt x="12806" y="5872"/>
                    <a:pt x="7249" y="4030"/>
                    <a:pt x="2656" y="292"/>
                  </a:cubicBezTo>
                  <a:cubicBezTo>
                    <a:pt x="2405" y="87"/>
                    <a:pt x="2131" y="1"/>
                    <a:pt x="18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" name="Google Shape;7530;p55">
            <a:extLst>
              <a:ext uri="{FF2B5EF4-FFF2-40B4-BE49-F238E27FC236}">
                <a16:creationId xmlns:a16="http://schemas.microsoft.com/office/drawing/2014/main" id="{76B5C202-82F8-4632-8621-409907AD74B5}"/>
              </a:ext>
            </a:extLst>
          </p:cNvPr>
          <p:cNvGrpSpPr/>
          <p:nvPr/>
        </p:nvGrpSpPr>
        <p:grpSpPr>
          <a:xfrm>
            <a:off x="2325928" y="3385027"/>
            <a:ext cx="1246612" cy="1185281"/>
            <a:chOff x="2456800" y="3682271"/>
            <a:chExt cx="395270" cy="371966"/>
          </a:xfrm>
        </p:grpSpPr>
        <p:sp>
          <p:nvSpPr>
            <p:cNvPr id="51" name="Google Shape;7531;p55">
              <a:extLst>
                <a:ext uri="{FF2B5EF4-FFF2-40B4-BE49-F238E27FC236}">
                  <a16:creationId xmlns:a16="http://schemas.microsoft.com/office/drawing/2014/main" id="{99DE45C7-4CC6-43EB-8E87-18F2E231A275}"/>
                </a:ext>
              </a:extLst>
            </p:cNvPr>
            <p:cNvSpPr/>
            <p:nvPr/>
          </p:nvSpPr>
          <p:spPr>
            <a:xfrm>
              <a:off x="2480314" y="3682271"/>
              <a:ext cx="371756" cy="371966"/>
            </a:xfrm>
            <a:custGeom>
              <a:avLst/>
              <a:gdLst/>
              <a:ahLst/>
              <a:cxnLst/>
              <a:rect l="l" t="t" r="r" b="b"/>
              <a:pathLst>
                <a:path w="14150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C5CF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7532;p55">
              <a:extLst>
                <a:ext uri="{FF2B5EF4-FFF2-40B4-BE49-F238E27FC236}">
                  <a16:creationId xmlns:a16="http://schemas.microsoft.com/office/drawing/2014/main" id="{AE306BF9-28CD-483F-9A31-B505049894F4}"/>
                </a:ext>
              </a:extLst>
            </p:cNvPr>
            <p:cNvSpPr/>
            <p:nvPr/>
          </p:nvSpPr>
          <p:spPr>
            <a:xfrm>
              <a:off x="2456800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2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B0BD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7533;p55">
              <a:extLst>
                <a:ext uri="{FF2B5EF4-FFF2-40B4-BE49-F238E27FC236}">
                  <a16:creationId xmlns:a16="http://schemas.microsoft.com/office/drawing/2014/main" id="{623BEDD0-065F-4496-9C35-59CBEAC4A06F}"/>
                </a:ext>
              </a:extLst>
            </p:cNvPr>
            <p:cNvSpPr/>
            <p:nvPr/>
          </p:nvSpPr>
          <p:spPr>
            <a:xfrm>
              <a:off x="2557318" y="3892267"/>
              <a:ext cx="217589" cy="96000"/>
            </a:xfrm>
            <a:custGeom>
              <a:avLst/>
              <a:gdLst/>
              <a:ahLst/>
              <a:cxnLst/>
              <a:rect l="l" t="t" r="r" b="b"/>
              <a:pathLst>
                <a:path w="8282" h="3654" extrusionOk="0">
                  <a:moveTo>
                    <a:pt x="244" y="1"/>
                  </a:moveTo>
                  <a:cubicBezTo>
                    <a:pt x="105" y="1"/>
                    <a:pt x="1" y="146"/>
                    <a:pt x="45" y="297"/>
                  </a:cubicBezTo>
                  <a:cubicBezTo>
                    <a:pt x="593" y="2246"/>
                    <a:pt x="2223" y="3654"/>
                    <a:pt x="4144" y="3654"/>
                  </a:cubicBezTo>
                  <a:cubicBezTo>
                    <a:pt x="6065" y="3654"/>
                    <a:pt x="7688" y="2246"/>
                    <a:pt x="8243" y="297"/>
                  </a:cubicBezTo>
                  <a:cubicBezTo>
                    <a:pt x="8281" y="146"/>
                    <a:pt x="8176" y="1"/>
                    <a:pt x="8043" y="1"/>
                  </a:cubicBezTo>
                  <a:cubicBezTo>
                    <a:pt x="8029" y="1"/>
                    <a:pt x="8015" y="2"/>
                    <a:pt x="8001" y="5"/>
                  </a:cubicBezTo>
                  <a:cubicBezTo>
                    <a:pt x="6766" y="297"/>
                    <a:pt x="5498" y="450"/>
                    <a:pt x="4229" y="450"/>
                  </a:cubicBezTo>
                  <a:cubicBezTo>
                    <a:pt x="4200" y="450"/>
                    <a:pt x="4172" y="449"/>
                    <a:pt x="4144" y="449"/>
                  </a:cubicBezTo>
                  <a:cubicBezTo>
                    <a:pt x="4116" y="449"/>
                    <a:pt x="4087" y="450"/>
                    <a:pt x="4059" y="450"/>
                  </a:cubicBezTo>
                  <a:cubicBezTo>
                    <a:pt x="2784" y="450"/>
                    <a:pt x="1522" y="297"/>
                    <a:pt x="288" y="5"/>
                  </a:cubicBezTo>
                  <a:cubicBezTo>
                    <a:pt x="273" y="2"/>
                    <a:pt x="258" y="1"/>
                    <a:pt x="244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7534;p55">
              <a:extLst>
                <a:ext uri="{FF2B5EF4-FFF2-40B4-BE49-F238E27FC236}">
                  <a16:creationId xmlns:a16="http://schemas.microsoft.com/office/drawing/2014/main" id="{F2FF69F0-52A2-420C-9C9E-E4D0BE2A2D59}"/>
                </a:ext>
              </a:extLst>
            </p:cNvPr>
            <p:cNvSpPr/>
            <p:nvPr/>
          </p:nvSpPr>
          <p:spPr>
            <a:xfrm>
              <a:off x="2557318" y="3892267"/>
              <a:ext cx="217746" cy="53359"/>
            </a:xfrm>
            <a:custGeom>
              <a:avLst/>
              <a:gdLst/>
              <a:ahLst/>
              <a:cxnLst/>
              <a:rect l="l" t="t" r="r" b="b"/>
              <a:pathLst>
                <a:path w="8288" h="2031" extrusionOk="0">
                  <a:moveTo>
                    <a:pt x="244" y="1"/>
                  </a:moveTo>
                  <a:cubicBezTo>
                    <a:pt x="105" y="1"/>
                    <a:pt x="1" y="146"/>
                    <a:pt x="45" y="297"/>
                  </a:cubicBezTo>
                  <a:cubicBezTo>
                    <a:pt x="183" y="796"/>
                    <a:pt x="398" y="1268"/>
                    <a:pt x="683" y="1698"/>
                  </a:cubicBezTo>
                  <a:cubicBezTo>
                    <a:pt x="1824" y="1920"/>
                    <a:pt x="2982" y="2031"/>
                    <a:pt x="4141" y="2031"/>
                  </a:cubicBezTo>
                  <a:cubicBezTo>
                    <a:pt x="5299" y="2031"/>
                    <a:pt x="6457" y="1920"/>
                    <a:pt x="7598" y="1698"/>
                  </a:cubicBezTo>
                  <a:cubicBezTo>
                    <a:pt x="7883" y="1268"/>
                    <a:pt x="8098" y="796"/>
                    <a:pt x="8243" y="297"/>
                  </a:cubicBezTo>
                  <a:cubicBezTo>
                    <a:pt x="8287" y="146"/>
                    <a:pt x="8177" y="1"/>
                    <a:pt x="8043" y="1"/>
                  </a:cubicBezTo>
                  <a:cubicBezTo>
                    <a:pt x="8029" y="1"/>
                    <a:pt x="8015" y="2"/>
                    <a:pt x="8001" y="5"/>
                  </a:cubicBezTo>
                  <a:cubicBezTo>
                    <a:pt x="6731" y="300"/>
                    <a:pt x="5436" y="448"/>
                    <a:pt x="4141" y="448"/>
                  </a:cubicBezTo>
                  <a:cubicBezTo>
                    <a:pt x="2847" y="448"/>
                    <a:pt x="1553" y="300"/>
                    <a:pt x="288" y="5"/>
                  </a:cubicBezTo>
                  <a:cubicBezTo>
                    <a:pt x="273" y="2"/>
                    <a:pt x="258" y="1"/>
                    <a:pt x="244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7535;p55">
              <a:extLst>
                <a:ext uri="{FF2B5EF4-FFF2-40B4-BE49-F238E27FC236}">
                  <a16:creationId xmlns:a16="http://schemas.microsoft.com/office/drawing/2014/main" id="{0C1DA933-CC06-41D4-8BDC-898B1CA8334E}"/>
                </a:ext>
              </a:extLst>
            </p:cNvPr>
            <p:cNvSpPr/>
            <p:nvPr/>
          </p:nvSpPr>
          <p:spPr>
            <a:xfrm>
              <a:off x="2588189" y="3796346"/>
              <a:ext cx="30082" cy="54332"/>
            </a:xfrm>
            <a:custGeom>
              <a:avLst/>
              <a:gdLst/>
              <a:ahLst/>
              <a:cxnLst/>
              <a:rect l="l" t="t" r="r" b="b"/>
              <a:pathLst>
                <a:path w="1145" h="2068" extrusionOk="0">
                  <a:moveTo>
                    <a:pt x="569" y="1"/>
                  </a:moveTo>
                  <a:cubicBezTo>
                    <a:pt x="257" y="1"/>
                    <a:pt x="0" y="258"/>
                    <a:pt x="0" y="570"/>
                  </a:cubicBezTo>
                  <a:lnTo>
                    <a:pt x="0" y="1492"/>
                  </a:lnTo>
                  <a:cubicBezTo>
                    <a:pt x="0" y="1811"/>
                    <a:pt x="257" y="2068"/>
                    <a:pt x="569" y="2068"/>
                  </a:cubicBezTo>
                  <a:cubicBezTo>
                    <a:pt x="888" y="2068"/>
                    <a:pt x="1145" y="1811"/>
                    <a:pt x="1145" y="1492"/>
                  </a:cubicBezTo>
                  <a:lnTo>
                    <a:pt x="1145" y="570"/>
                  </a:lnTo>
                  <a:cubicBezTo>
                    <a:pt x="1145" y="258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7536;p55">
              <a:extLst>
                <a:ext uri="{FF2B5EF4-FFF2-40B4-BE49-F238E27FC236}">
                  <a16:creationId xmlns:a16="http://schemas.microsoft.com/office/drawing/2014/main" id="{81C55484-B63A-4515-BB82-90E027EE6A4D}"/>
                </a:ext>
              </a:extLst>
            </p:cNvPr>
            <p:cNvSpPr/>
            <p:nvPr/>
          </p:nvSpPr>
          <p:spPr>
            <a:xfrm>
              <a:off x="2600221" y="3796346"/>
              <a:ext cx="18049" cy="42220"/>
            </a:xfrm>
            <a:custGeom>
              <a:avLst/>
              <a:gdLst/>
              <a:ahLst/>
              <a:cxnLst/>
              <a:rect l="l" t="t" r="r" b="b"/>
              <a:pathLst>
                <a:path w="687" h="1607" extrusionOk="0">
                  <a:moveTo>
                    <a:pt x="111" y="1"/>
                  </a:moveTo>
                  <a:cubicBezTo>
                    <a:pt x="76" y="1"/>
                    <a:pt x="35" y="1"/>
                    <a:pt x="0" y="8"/>
                  </a:cubicBezTo>
                  <a:lnTo>
                    <a:pt x="0" y="1263"/>
                  </a:lnTo>
                  <a:cubicBezTo>
                    <a:pt x="0" y="1492"/>
                    <a:pt x="172" y="1607"/>
                    <a:pt x="343" y="1607"/>
                  </a:cubicBezTo>
                  <a:cubicBezTo>
                    <a:pt x="513" y="1607"/>
                    <a:pt x="683" y="1492"/>
                    <a:pt x="680" y="1263"/>
                  </a:cubicBezTo>
                  <a:lnTo>
                    <a:pt x="680" y="570"/>
                  </a:lnTo>
                  <a:cubicBezTo>
                    <a:pt x="687" y="258"/>
                    <a:pt x="430" y="1"/>
                    <a:pt x="111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7537;p55">
              <a:extLst>
                <a:ext uri="{FF2B5EF4-FFF2-40B4-BE49-F238E27FC236}">
                  <a16:creationId xmlns:a16="http://schemas.microsoft.com/office/drawing/2014/main" id="{9C0DB417-F90C-4AF2-8019-39C688FF8897}"/>
                </a:ext>
              </a:extLst>
            </p:cNvPr>
            <p:cNvSpPr/>
            <p:nvPr/>
          </p:nvSpPr>
          <p:spPr>
            <a:xfrm>
              <a:off x="2714113" y="3796346"/>
              <a:ext cx="30082" cy="54332"/>
            </a:xfrm>
            <a:custGeom>
              <a:avLst/>
              <a:gdLst/>
              <a:ahLst/>
              <a:cxnLst/>
              <a:rect l="l" t="t" r="r" b="b"/>
              <a:pathLst>
                <a:path w="1145" h="2068" extrusionOk="0">
                  <a:moveTo>
                    <a:pt x="569" y="1"/>
                  </a:moveTo>
                  <a:cubicBezTo>
                    <a:pt x="257" y="1"/>
                    <a:pt x="0" y="258"/>
                    <a:pt x="0" y="570"/>
                  </a:cubicBezTo>
                  <a:lnTo>
                    <a:pt x="0" y="1492"/>
                  </a:lnTo>
                  <a:cubicBezTo>
                    <a:pt x="0" y="1811"/>
                    <a:pt x="257" y="2068"/>
                    <a:pt x="569" y="2068"/>
                  </a:cubicBezTo>
                  <a:cubicBezTo>
                    <a:pt x="888" y="2068"/>
                    <a:pt x="1145" y="1811"/>
                    <a:pt x="1145" y="1492"/>
                  </a:cubicBezTo>
                  <a:lnTo>
                    <a:pt x="1145" y="570"/>
                  </a:lnTo>
                  <a:cubicBezTo>
                    <a:pt x="1145" y="258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7538;p55">
              <a:extLst>
                <a:ext uri="{FF2B5EF4-FFF2-40B4-BE49-F238E27FC236}">
                  <a16:creationId xmlns:a16="http://schemas.microsoft.com/office/drawing/2014/main" id="{95F9E997-AF12-4DE6-9901-E2A622E83AA7}"/>
                </a:ext>
              </a:extLst>
            </p:cNvPr>
            <p:cNvSpPr/>
            <p:nvPr/>
          </p:nvSpPr>
          <p:spPr>
            <a:xfrm>
              <a:off x="2726146" y="3796346"/>
              <a:ext cx="18049" cy="42220"/>
            </a:xfrm>
            <a:custGeom>
              <a:avLst/>
              <a:gdLst/>
              <a:ahLst/>
              <a:cxnLst/>
              <a:rect l="l" t="t" r="r" b="b"/>
              <a:pathLst>
                <a:path w="687" h="1607" extrusionOk="0">
                  <a:moveTo>
                    <a:pt x="111" y="1"/>
                  </a:moveTo>
                  <a:cubicBezTo>
                    <a:pt x="76" y="1"/>
                    <a:pt x="35" y="1"/>
                    <a:pt x="0" y="8"/>
                  </a:cubicBezTo>
                  <a:lnTo>
                    <a:pt x="0" y="1263"/>
                  </a:lnTo>
                  <a:cubicBezTo>
                    <a:pt x="0" y="1492"/>
                    <a:pt x="172" y="1607"/>
                    <a:pt x="343" y="1607"/>
                  </a:cubicBezTo>
                  <a:cubicBezTo>
                    <a:pt x="513" y="1607"/>
                    <a:pt x="683" y="1492"/>
                    <a:pt x="680" y="1263"/>
                  </a:cubicBezTo>
                  <a:lnTo>
                    <a:pt x="680" y="570"/>
                  </a:lnTo>
                  <a:cubicBezTo>
                    <a:pt x="687" y="258"/>
                    <a:pt x="430" y="1"/>
                    <a:pt x="111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7539;p55">
              <a:extLst>
                <a:ext uri="{FF2B5EF4-FFF2-40B4-BE49-F238E27FC236}">
                  <a16:creationId xmlns:a16="http://schemas.microsoft.com/office/drawing/2014/main" id="{B003DCC6-DC33-4D97-BFD7-8ACBE6E4FF9E}"/>
                </a:ext>
              </a:extLst>
            </p:cNvPr>
            <p:cNvSpPr/>
            <p:nvPr/>
          </p:nvSpPr>
          <p:spPr>
            <a:xfrm>
              <a:off x="2577259" y="3895131"/>
              <a:ext cx="177681" cy="33156"/>
            </a:xfrm>
            <a:custGeom>
              <a:avLst/>
              <a:gdLst/>
              <a:ahLst/>
              <a:cxnLst/>
              <a:rect l="l" t="t" r="r" b="b"/>
              <a:pathLst>
                <a:path w="6763" h="1262" extrusionOk="0">
                  <a:moveTo>
                    <a:pt x="0" y="0"/>
                  </a:moveTo>
                  <a:lnTo>
                    <a:pt x="0" y="0"/>
                  </a:lnTo>
                  <a:cubicBezTo>
                    <a:pt x="90" y="236"/>
                    <a:pt x="194" y="465"/>
                    <a:pt x="319" y="680"/>
                  </a:cubicBezTo>
                  <a:cubicBezTo>
                    <a:pt x="458" y="916"/>
                    <a:pt x="701" y="1076"/>
                    <a:pt x="971" y="1110"/>
                  </a:cubicBezTo>
                  <a:cubicBezTo>
                    <a:pt x="1772" y="1211"/>
                    <a:pt x="2579" y="1261"/>
                    <a:pt x="3386" y="1261"/>
                  </a:cubicBezTo>
                  <a:cubicBezTo>
                    <a:pt x="4193" y="1261"/>
                    <a:pt x="5001" y="1211"/>
                    <a:pt x="5806" y="1110"/>
                  </a:cubicBezTo>
                  <a:cubicBezTo>
                    <a:pt x="6076" y="1076"/>
                    <a:pt x="6319" y="916"/>
                    <a:pt x="6451" y="680"/>
                  </a:cubicBezTo>
                  <a:cubicBezTo>
                    <a:pt x="6576" y="465"/>
                    <a:pt x="6680" y="236"/>
                    <a:pt x="6763" y="0"/>
                  </a:cubicBezTo>
                  <a:lnTo>
                    <a:pt x="6763" y="0"/>
                  </a:lnTo>
                  <a:cubicBezTo>
                    <a:pt x="5650" y="226"/>
                    <a:pt x="4517" y="339"/>
                    <a:pt x="3384" y="339"/>
                  </a:cubicBezTo>
                  <a:cubicBezTo>
                    <a:pt x="2251" y="339"/>
                    <a:pt x="1117" y="226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" name="Google Shape;7522;p55">
            <a:extLst>
              <a:ext uri="{FF2B5EF4-FFF2-40B4-BE49-F238E27FC236}">
                <a16:creationId xmlns:a16="http://schemas.microsoft.com/office/drawing/2014/main" id="{8B3B7BB8-D8E2-407D-B658-C99AEAE00DE6}"/>
              </a:ext>
            </a:extLst>
          </p:cNvPr>
          <p:cNvGrpSpPr/>
          <p:nvPr/>
        </p:nvGrpSpPr>
        <p:grpSpPr>
          <a:xfrm>
            <a:off x="3677160" y="3395881"/>
            <a:ext cx="1172453" cy="1174091"/>
            <a:chOff x="1908099" y="3682271"/>
            <a:chExt cx="395296" cy="371966"/>
          </a:xfrm>
        </p:grpSpPr>
        <p:sp>
          <p:nvSpPr>
            <p:cNvPr id="61" name="Google Shape;7523;p55">
              <a:extLst>
                <a:ext uri="{FF2B5EF4-FFF2-40B4-BE49-F238E27FC236}">
                  <a16:creationId xmlns:a16="http://schemas.microsoft.com/office/drawing/2014/main" id="{9C1B2D5F-9BAE-48FD-9B93-63FDE1DBF1D0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C5CF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7524;p55">
              <a:extLst>
                <a:ext uri="{FF2B5EF4-FFF2-40B4-BE49-F238E27FC236}">
                  <a16:creationId xmlns:a16="http://schemas.microsoft.com/office/drawing/2014/main" id="{669D5810-C5FA-4253-B560-31C45B0D7375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7525;p55">
              <a:extLst>
                <a:ext uri="{FF2B5EF4-FFF2-40B4-BE49-F238E27FC236}">
                  <a16:creationId xmlns:a16="http://schemas.microsoft.com/office/drawing/2014/main" id="{039931FB-2029-477A-88E3-C63C135A1C59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7526;p55">
              <a:extLst>
                <a:ext uri="{FF2B5EF4-FFF2-40B4-BE49-F238E27FC236}">
                  <a16:creationId xmlns:a16="http://schemas.microsoft.com/office/drawing/2014/main" id="{F46001D9-6252-40F0-91A4-F10EB6A92D4C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7527;p55">
              <a:extLst>
                <a:ext uri="{FF2B5EF4-FFF2-40B4-BE49-F238E27FC236}">
                  <a16:creationId xmlns:a16="http://schemas.microsoft.com/office/drawing/2014/main" id="{4801806A-A9BC-4E67-86B4-9983D4EEED35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7528;p55">
              <a:extLst>
                <a:ext uri="{FF2B5EF4-FFF2-40B4-BE49-F238E27FC236}">
                  <a16:creationId xmlns:a16="http://schemas.microsoft.com/office/drawing/2014/main" id="{DC744901-58ED-429C-B8BB-D4834CCB0672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7529;p55">
              <a:extLst>
                <a:ext uri="{FF2B5EF4-FFF2-40B4-BE49-F238E27FC236}">
                  <a16:creationId xmlns:a16="http://schemas.microsoft.com/office/drawing/2014/main" id="{EE12AA09-ED0D-476C-A40E-9663F6C3657D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B0BD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" name="Google Shape;7514;p55">
            <a:extLst>
              <a:ext uri="{FF2B5EF4-FFF2-40B4-BE49-F238E27FC236}">
                <a16:creationId xmlns:a16="http://schemas.microsoft.com/office/drawing/2014/main" id="{0DFCAC6D-AF8C-4FB0-AD01-634EA5DA932C}"/>
              </a:ext>
            </a:extLst>
          </p:cNvPr>
          <p:cNvGrpSpPr/>
          <p:nvPr/>
        </p:nvGrpSpPr>
        <p:grpSpPr>
          <a:xfrm>
            <a:off x="4849613" y="3395880"/>
            <a:ext cx="1172755" cy="1196605"/>
            <a:chOff x="1359398" y="3682271"/>
            <a:chExt cx="395296" cy="371966"/>
          </a:xfrm>
        </p:grpSpPr>
        <p:sp>
          <p:nvSpPr>
            <p:cNvPr id="69" name="Google Shape;7515;p55">
              <a:extLst>
                <a:ext uri="{FF2B5EF4-FFF2-40B4-BE49-F238E27FC236}">
                  <a16:creationId xmlns:a16="http://schemas.microsoft.com/office/drawing/2014/main" id="{1C56648A-D640-406D-8462-34854582BEC8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C5CF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516;p55">
              <a:extLst>
                <a:ext uri="{FF2B5EF4-FFF2-40B4-BE49-F238E27FC236}">
                  <a16:creationId xmlns:a16="http://schemas.microsoft.com/office/drawing/2014/main" id="{92C2E595-1D38-444E-B1C8-2B987C4406FD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517;p55">
              <a:extLst>
                <a:ext uri="{FF2B5EF4-FFF2-40B4-BE49-F238E27FC236}">
                  <a16:creationId xmlns:a16="http://schemas.microsoft.com/office/drawing/2014/main" id="{26A106FA-806A-4071-B68F-CA36FCCBDF4B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518;p55">
              <a:extLst>
                <a:ext uri="{FF2B5EF4-FFF2-40B4-BE49-F238E27FC236}">
                  <a16:creationId xmlns:a16="http://schemas.microsoft.com/office/drawing/2014/main" id="{1A2817EC-FC0C-4750-AC79-E8543FAC1282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519;p55">
              <a:extLst>
                <a:ext uri="{FF2B5EF4-FFF2-40B4-BE49-F238E27FC236}">
                  <a16:creationId xmlns:a16="http://schemas.microsoft.com/office/drawing/2014/main" id="{EA28B5D0-D1D5-4E9C-BBED-D4860980A5C6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520;p55">
              <a:extLst>
                <a:ext uri="{FF2B5EF4-FFF2-40B4-BE49-F238E27FC236}">
                  <a16:creationId xmlns:a16="http://schemas.microsoft.com/office/drawing/2014/main" id="{C1EB7353-813B-4D94-9CC0-C623472F581C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21;p55">
              <a:extLst>
                <a:ext uri="{FF2B5EF4-FFF2-40B4-BE49-F238E27FC236}">
                  <a16:creationId xmlns:a16="http://schemas.microsoft.com/office/drawing/2014/main" id="{860CF656-33F4-4701-A4D5-9138B1FC7CE3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B0BD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" name="Google Shape;7633;p55">
            <a:extLst>
              <a:ext uri="{FF2B5EF4-FFF2-40B4-BE49-F238E27FC236}">
                <a16:creationId xmlns:a16="http://schemas.microsoft.com/office/drawing/2014/main" id="{21E3CD36-6F1B-4713-A2E8-1EF244AB1CCD}"/>
              </a:ext>
            </a:extLst>
          </p:cNvPr>
          <p:cNvGrpSpPr/>
          <p:nvPr/>
        </p:nvGrpSpPr>
        <p:grpSpPr>
          <a:xfrm>
            <a:off x="6622415" y="1665065"/>
            <a:ext cx="638875" cy="575637"/>
            <a:chOff x="7385600" y="4177035"/>
            <a:chExt cx="388728" cy="358383"/>
          </a:xfrm>
        </p:grpSpPr>
        <p:sp>
          <p:nvSpPr>
            <p:cNvPr id="77" name="Google Shape;7634;p55">
              <a:extLst>
                <a:ext uri="{FF2B5EF4-FFF2-40B4-BE49-F238E27FC236}">
                  <a16:creationId xmlns:a16="http://schemas.microsoft.com/office/drawing/2014/main" id="{52884F5B-0323-43CC-A3E7-330CB2FA805C}"/>
                </a:ext>
              </a:extLst>
            </p:cNvPr>
            <p:cNvSpPr/>
            <p:nvPr/>
          </p:nvSpPr>
          <p:spPr>
            <a:xfrm>
              <a:off x="7385600" y="4314808"/>
              <a:ext cx="230541" cy="220610"/>
            </a:xfrm>
            <a:custGeom>
              <a:avLst/>
              <a:gdLst/>
              <a:ahLst/>
              <a:cxnLst/>
              <a:rect l="l" t="t" r="r" b="b"/>
              <a:pathLst>
                <a:path w="8775" h="8397" extrusionOk="0">
                  <a:moveTo>
                    <a:pt x="6790" y="0"/>
                  </a:moveTo>
                  <a:cubicBezTo>
                    <a:pt x="6786" y="0"/>
                    <a:pt x="6781" y="0"/>
                    <a:pt x="6777" y="0"/>
                  </a:cubicBezTo>
                  <a:lnTo>
                    <a:pt x="1942" y="35"/>
                  </a:lnTo>
                  <a:cubicBezTo>
                    <a:pt x="867" y="49"/>
                    <a:pt x="0" y="923"/>
                    <a:pt x="7" y="1998"/>
                  </a:cubicBezTo>
                  <a:lnTo>
                    <a:pt x="35" y="4939"/>
                  </a:lnTo>
                  <a:cubicBezTo>
                    <a:pt x="42" y="6017"/>
                    <a:pt x="916" y="6874"/>
                    <a:pt x="1985" y="6874"/>
                  </a:cubicBezTo>
                  <a:cubicBezTo>
                    <a:pt x="1989" y="6874"/>
                    <a:pt x="1994" y="6874"/>
                    <a:pt x="1998" y="6874"/>
                  </a:cubicBezTo>
                  <a:lnTo>
                    <a:pt x="4474" y="6860"/>
                  </a:lnTo>
                  <a:cubicBezTo>
                    <a:pt x="4478" y="6860"/>
                    <a:pt x="4481" y="6859"/>
                    <a:pt x="4485" y="6859"/>
                  </a:cubicBezTo>
                  <a:cubicBezTo>
                    <a:pt x="4522" y="6859"/>
                    <a:pt x="4551" y="6892"/>
                    <a:pt x="4557" y="6930"/>
                  </a:cubicBezTo>
                  <a:cubicBezTo>
                    <a:pt x="4613" y="7172"/>
                    <a:pt x="4738" y="8005"/>
                    <a:pt x="3982" y="8248"/>
                  </a:cubicBezTo>
                  <a:cubicBezTo>
                    <a:pt x="3919" y="8261"/>
                    <a:pt x="3919" y="8352"/>
                    <a:pt x="3989" y="8359"/>
                  </a:cubicBezTo>
                  <a:cubicBezTo>
                    <a:pt x="4102" y="8379"/>
                    <a:pt x="4244" y="8397"/>
                    <a:pt x="4399" y="8397"/>
                  </a:cubicBezTo>
                  <a:cubicBezTo>
                    <a:pt x="4974" y="8397"/>
                    <a:pt x="5715" y="8155"/>
                    <a:pt x="5737" y="6937"/>
                  </a:cubicBezTo>
                  <a:cubicBezTo>
                    <a:pt x="5737" y="6888"/>
                    <a:pt x="5771" y="6846"/>
                    <a:pt x="5820" y="6846"/>
                  </a:cubicBezTo>
                  <a:lnTo>
                    <a:pt x="6832" y="6839"/>
                  </a:lnTo>
                  <a:cubicBezTo>
                    <a:pt x="7908" y="6826"/>
                    <a:pt x="8775" y="5952"/>
                    <a:pt x="8768" y="4877"/>
                  </a:cubicBezTo>
                  <a:lnTo>
                    <a:pt x="8747" y="1936"/>
                  </a:lnTo>
                  <a:cubicBezTo>
                    <a:pt x="8733" y="858"/>
                    <a:pt x="7859" y="0"/>
                    <a:pt x="6790" y="0"/>
                  </a:cubicBezTo>
                  <a:close/>
                </a:path>
              </a:pathLst>
            </a:custGeom>
            <a:solidFill>
              <a:srgbClr val="9FA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635;p55">
              <a:extLst>
                <a:ext uri="{FF2B5EF4-FFF2-40B4-BE49-F238E27FC236}">
                  <a16:creationId xmlns:a16="http://schemas.microsoft.com/office/drawing/2014/main" id="{F071455B-2BE3-45F1-B38E-9D44714BA9C3}"/>
                </a:ext>
              </a:extLst>
            </p:cNvPr>
            <p:cNvSpPr/>
            <p:nvPr/>
          </p:nvSpPr>
          <p:spPr>
            <a:xfrm>
              <a:off x="7541212" y="4315176"/>
              <a:ext cx="74561" cy="179704"/>
            </a:xfrm>
            <a:custGeom>
              <a:avLst/>
              <a:gdLst/>
              <a:ahLst/>
              <a:cxnLst/>
              <a:rect l="l" t="t" r="r" b="b"/>
              <a:pathLst>
                <a:path w="2838" h="6840" extrusionOk="0">
                  <a:moveTo>
                    <a:pt x="1" y="0"/>
                  </a:moveTo>
                  <a:cubicBezTo>
                    <a:pt x="1076" y="7"/>
                    <a:pt x="1943" y="881"/>
                    <a:pt x="1950" y="1956"/>
                  </a:cubicBezTo>
                  <a:lnTo>
                    <a:pt x="1950" y="4890"/>
                  </a:lnTo>
                  <a:cubicBezTo>
                    <a:pt x="1943" y="5965"/>
                    <a:pt x="1076" y="6839"/>
                    <a:pt x="1" y="6839"/>
                  </a:cubicBezTo>
                  <a:lnTo>
                    <a:pt x="889" y="6839"/>
                  </a:lnTo>
                  <a:cubicBezTo>
                    <a:pt x="1964" y="6839"/>
                    <a:pt x="2838" y="5965"/>
                    <a:pt x="2838" y="4890"/>
                  </a:cubicBezTo>
                  <a:lnTo>
                    <a:pt x="2838" y="1956"/>
                  </a:lnTo>
                  <a:cubicBezTo>
                    <a:pt x="2838" y="881"/>
                    <a:pt x="1964" y="7"/>
                    <a:pt x="889" y="0"/>
                  </a:cubicBezTo>
                  <a:close/>
                </a:path>
              </a:pathLst>
            </a:custGeom>
            <a:solidFill>
              <a:srgbClr val="7F9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636;p55">
              <a:extLst>
                <a:ext uri="{FF2B5EF4-FFF2-40B4-BE49-F238E27FC236}">
                  <a16:creationId xmlns:a16="http://schemas.microsoft.com/office/drawing/2014/main" id="{786EB971-2EFF-4736-BBFD-46223310FAC8}"/>
                </a:ext>
              </a:extLst>
            </p:cNvPr>
            <p:cNvSpPr/>
            <p:nvPr/>
          </p:nvSpPr>
          <p:spPr>
            <a:xfrm>
              <a:off x="7435334" y="4177035"/>
              <a:ext cx="338994" cy="281011"/>
            </a:xfrm>
            <a:custGeom>
              <a:avLst/>
              <a:gdLst/>
              <a:ahLst/>
              <a:cxnLst/>
              <a:rect l="l" t="t" r="r" b="b"/>
              <a:pathLst>
                <a:path w="12903" h="10696" extrusionOk="0">
                  <a:moveTo>
                    <a:pt x="1908" y="1"/>
                  </a:moveTo>
                  <a:cubicBezTo>
                    <a:pt x="854" y="1"/>
                    <a:pt x="1" y="854"/>
                    <a:pt x="1" y="1908"/>
                  </a:cubicBezTo>
                  <a:lnTo>
                    <a:pt x="1" y="6285"/>
                  </a:lnTo>
                  <a:cubicBezTo>
                    <a:pt x="1" y="7339"/>
                    <a:pt x="854" y="8192"/>
                    <a:pt x="1908" y="8192"/>
                  </a:cubicBezTo>
                  <a:lnTo>
                    <a:pt x="7797" y="8192"/>
                  </a:lnTo>
                  <a:cubicBezTo>
                    <a:pt x="7922" y="8192"/>
                    <a:pt x="8019" y="8303"/>
                    <a:pt x="8005" y="8428"/>
                  </a:cubicBezTo>
                  <a:cubicBezTo>
                    <a:pt x="7926" y="9062"/>
                    <a:pt x="7891" y="10695"/>
                    <a:pt x="9647" y="10695"/>
                  </a:cubicBezTo>
                  <a:cubicBezTo>
                    <a:pt x="9735" y="10695"/>
                    <a:pt x="9829" y="10691"/>
                    <a:pt x="9927" y="10682"/>
                  </a:cubicBezTo>
                  <a:cubicBezTo>
                    <a:pt x="9996" y="10675"/>
                    <a:pt x="10017" y="10585"/>
                    <a:pt x="9961" y="10551"/>
                  </a:cubicBezTo>
                  <a:cubicBezTo>
                    <a:pt x="9559" y="10322"/>
                    <a:pt x="8796" y="9684"/>
                    <a:pt x="9344" y="8331"/>
                  </a:cubicBezTo>
                  <a:cubicBezTo>
                    <a:pt x="9379" y="8255"/>
                    <a:pt x="9455" y="8206"/>
                    <a:pt x="9538" y="8206"/>
                  </a:cubicBezTo>
                  <a:lnTo>
                    <a:pt x="10995" y="8206"/>
                  </a:lnTo>
                  <a:cubicBezTo>
                    <a:pt x="12049" y="8206"/>
                    <a:pt x="12902" y="7353"/>
                    <a:pt x="12902" y="6299"/>
                  </a:cubicBezTo>
                  <a:lnTo>
                    <a:pt x="12902" y="1908"/>
                  </a:lnTo>
                  <a:cubicBezTo>
                    <a:pt x="12902" y="854"/>
                    <a:pt x="12049" y="1"/>
                    <a:pt x="10995" y="1"/>
                  </a:cubicBezTo>
                  <a:close/>
                </a:path>
              </a:pathLst>
            </a:custGeom>
            <a:solidFill>
              <a:srgbClr val="F1F4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7637;p55">
              <a:extLst>
                <a:ext uri="{FF2B5EF4-FFF2-40B4-BE49-F238E27FC236}">
                  <a16:creationId xmlns:a16="http://schemas.microsoft.com/office/drawing/2014/main" id="{EFF22A99-E6FA-46CA-93A0-431B3616CBA5}"/>
                </a:ext>
              </a:extLst>
            </p:cNvPr>
            <p:cNvSpPr/>
            <p:nvPr/>
          </p:nvSpPr>
          <p:spPr>
            <a:xfrm>
              <a:off x="7700843" y="4177035"/>
              <a:ext cx="73484" cy="215618"/>
            </a:xfrm>
            <a:custGeom>
              <a:avLst/>
              <a:gdLst/>
              <a:ahLst/>
              <a:cxnLst/>
              <a:rect l="l" t="t" r="r" b="b"/>
              <a:pathLst>
                <a:path w="2797" h="8207" extrusionOk="0">
                  <a:moveTo>
                    <a:pt x="889" y="1"/>
                  </a:moveTo>
                  <a:lnTo>
                    <a:pt x="889" y="8"/>
                  </a:lnTo>
                  <a:lnTo>
                    <a:pt x="1" y="8"/>
                  </a:lnTo>
                  <a:cubicBezTo>
                    <a:pt x="1048" y="8"/>
                    <a:pt x="1908" y="861"/>
                    <a:pt x="1908" y="1915"/>
                  </a:cubicBezTo>
                  <a:lnTo>
                    <a:pt x="1908" y="6299"/>
                  </a:lnTo>
                  <a:cubicBezTo>
                    <a:pt x="1908" y="7353"/>
                    <a:pt x="1048" y="8206"/>
                    <a:pt x="1" y="8206"/>
                  </a:cubicBezTo>
                  <a:lnTo>
                    <a:pt x="889" y="8206"/>
                  </a:lnTo>
                  <a:cubicBezTo>
                    <a:pt x="1943" y="8206"/>
                    <a:pt x="2796" y="7353"/>
                    <a:pt x="2796" y="6299"/>
                  </a:cubicBezTo>
                  <a:lnTo>
                    <a:pt x="2796" y="1908"/>
                  </a:lnTo>
                  <a:cubicBezTo>
                    <a:pt x="2796" y="854"/>
                    <a:pt x="1943" y="1"/>
                    <a:pt x="889" y="1"/>
                  </a:cubicBezTo>
                  <a:close/>
                </a:path>
              </a:pathLst>
            </a:custGeom>
            <a:solidFill>
              <a:srgbClr val="C0CD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7638;p55">
              <a:extLst>
                <a:ext uri="{FF2B5EF4-FFF2-40B4-BE49-F238E27FC236}">
                  <a16:creationId xmlns:a16="http://schemas.microsoft.com/office/drawing/2014/main" id="{1D8304CF-22B6-43E0-B686-FB094CF2234D}"/>
                </a:ext>
              </a:extLst>
            </p:cNvPr>
            <p:cNvSpPr/>
            <p:nvPr/>
          </p:nvSpPr>
          <p:spPr>
            <a:xfrm>
              <a:off x="7516069" y="4261764"/>
              <a:ext cx="28085" cy="28112"/>
            </a:xfrm>
            <a:custGeom>
              <a:avLst/>
              <a:gdLst/>
              <a:ahLst/>
              <a:cxnLst/>
              <a:rect l="l" t="t" r="r" b="b"/>
              <a:pathLst>
                <a:path w="1069" h="1070" extrusionOk="0">
                  <a:moveTo>
                    <a:pt x="535" y="1"/>
                  </a:moveTo>
                  <a:cubicBezTo>
                    <a:pt x="236" y="1"/>
                    <a:pt x="1" y="244"/>
                    <a:pt x="1" y="535"/>
                  </a:cubicBezTo>
                  <a:cubicBezTo>
                    <a:pt x="1" y="833"/>
                    <a:pt x="236" y="1069"/>
                    <a:pt x="535" y="1069"/>
                  </a:cubicBezTo>
                  <a:cubicBezTo>
                    <a:pt x="826" y="1069"/>
                    <a:pt x="1069" y="833"/>
                    <a:pt x="1069" y="535"/>
                  </a:cubicBezTo>
                  <a:cubicBezTo>
                    <a:pt x="1069" y="244"/>
                    <a:pt x="826" y="1"/>
                    <a:pt x="535" y="1"/>
                  </a:cubicBezTo>
                  <a:close/>
                </a:path>
              </a:pathLst>
            </a:custGeom>
            <a:solidFill>
              <a:srgbClr val="576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7639;p55">
              <a:extLst>
                <a:ext uri="{FF2B5EF4-FFF2-40B4-BE49-F238E27FC236}">
                  <a16:creationId xmlns:a16="http://schemas.microsoft.com/office/drawing/2014/main" id="{72FE5548-F0F8-43A2-BC66-E75A3BED8FDB}"/>
                </a:ext>
              </a:extLst>
            </p:cNvPr>
            <p:cNvSpPr/>
            <p:nvPr/>
          </p:nvSpPr>
          <p:spPr>
            <a:xfrm>
              <a:off x="7586059" y="4261764"/>
              <a:ext cx="28085" cy="28112"/>
            </a:xfrm>
            <a:custGeom>
              <a:avLst/>
              <a:gdLst/>
              <a:ahLst/>
              <a:cxnLst/>
              <a:rect l="l" t="t" r="r" b="b"/>
              <a:pathLst>
                <a:path w="1069" h="1070" extrusionOk="0">
                  <a:moveTo>
                    <a:pt x="534" y="1"/>
                  </a:moveTo>
                  <a:cubicBezTo>
                    <a:pt x="236" y="1"/>
                    <a:pt x="0" y="244"/>
                    <a:pt x="0" y="535"/>
                  </a:cubicBezTo>
                  <a:cubicBezTo>
                    <a:pt x="0" y="833"/>
                    <a:pt x="236" y="1069"/>
                    <a:pt x="534" y="1069"/>
                  </a:cubicBezTo>
                  <a:cubicBezTo>
                    <a:pt x="826" y="1069"/>
                    <a:pt x="1068" y="833"/>
                    <a:pt x="1068" y="535"/>
                  </a:cubicBezTo>
                  <a:cubicBezTo>
                    <a:pt x="1068" y="244"/>
                    <a:pt x="826" y="1"/>
                    <a:pt x="534" y="1"/>
                  </a:cubicBezTo>
                  <a:close/>
                </a:path>
              </a:pathLst>
            </a:custGeom>
            <a:solidFill>
              <a:srgbClr val="576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7640;p55">
              <a:extLst>
                <a:ext uri="{FF2B5EF4-FFF2-40B4-BE49-F238E27FC236}">
                  <a16:creationId xmlns:a16="http://schemas.microsoft.com/office/drawing/2014/main" id="{823799BD-DA46-4236-A93C-4B0ECD36BAAB}"/>
                </a:ext>
              </a:extLst>
            </p:cNvPr>
            <p:cNvSpPr/>
            <p:nvPr/>
          </p:nvSpPr>
          <p:spPr>
            <a:xfrm>
              <a:off x="7655839" y="4261764"/>
              <a:ext cx="28269" cy="28112"/>
            </a:xfrm>
            <a:custGeom>
              <a:avLst/>
              <a:gdLst/>
              <a:ahLst/>
              <a:cxnLst/>
              <a:rect l="l" t="t" r="r" b="b"/>
              <a:pathLst>
                <a:path w="1076" h="1070" extrusionOk="0">
                  <a:moveTo>
                    <a:pt x="535" y="1"/>
                  </a:moveTo>
                  <a:cubicBezTo>
                    <a:pt x="243" y="1"/>
                    <a:pt x="1" y="244"/>
                    <a:pt x="1" y="535"/>
                  </a:cubicBezTo>
                  <a:cubicBezTo>
                    <a:pt x="1" y="833"/>
                    <a:pt x="243" y="1069"/>
                    <a:pt x="535" y="1069"/>
                  </a:cubicBezTo>
                  <a:cubicBezTo>
                    <a:pt x="833" y="1069"/>
                    <a:pt x="1076" y="833"/>
                    <a:pt x="1076" y="535"/>
                  </a:cubicBezTo>
                  <a:cubicBezTo>
                    <a:pt x="1076" y="244"/>
                    <a:pt x="833" y="1"/>
                    <a:pt x="535" y="1"/>
                  </a:cubicBezTo>
                  <a:close/>
                </a:path>
              </a:pathLst>
            </a:custGeom>
            <a:solidFill>
              <a:srgbClr val="576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shred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3" name="chimes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9" name="Google Shape;1359;p4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Nos vemos pronto!</a:t>
            </a:r>
            <a:endParaRPr dirty="0"/>
          </a:p>
        </p:txBody>
      </p:sp>
      <p:grpSp>
        <p:nvGrpSpPr>
          <p:cNvPr id="1462" name="Google Shape;1462;p44"/>
          <p:cNvGrpSpPr/>
          <p:nvPr/>
        </p:nvGrpSpPr>
        <p:grpSpPr>
          <a:xfrm>
            <a:off x="389944" y="343906"/>
            <a:ext cx="1165456" cy="872874"/>
            <a:chOff x="9549375" y="-3698487"/>
            <a:chExt cx="2337925" cy="1751000"/>
          </a:xfrm>
        </p:grpSpPr>
        <p:sp>
          <p:nvSpPr>
            <p:cNvPr id="1463" name="Google Shape;1463;p44"/>
            <p:cNvSpPr/>
            <p:nvPr/>
          </p:nvSpPr>
          <p:spPr>
            <a:xfrm>
              <a:off x="9549375" y="-3620612"/>
              <a:ext cx="2337925" cy="1341800"/>
            </a:xfrm>
            <a:custGeom>
              <a:avLst/>
              <a:gdLst/>
              <a:ahLst/>
              <a:cxnLst/>
              <a:rect l="l" t="t" r="r" b="b"/>
              <a:pathLst>
                <a:path w="93517" h="53672" extrusionOk="0">
                  <a:moveTo>
                    <a:pt x="46378" y="0"/>
                  </a:moveTo>
                  <a:cubicBezTo>
                    <a:pt x="43965" y="0"/>
                    <a:pt x="33448" y="537"/>
                    <a:pt x="24139" y="9388"/>
                  </a:cubicBezTo>
                  <a:cubicBezTo>
                    <a:pt x="13546" y="19461"/>
                    <a:pt x="1" y="53671"/>
                    <a:pt x="46890" y="53671"/>
                  </a:cubicBezTo>
                  <a:cubicBezTo>
                    <a:pt x="93516" y="53671"/>
                    <a:pt x="80231" y="19461"/>
                    <a:pt x="69638" y="9388"/>
                  </a:cubicBezTo>
                  <a:cubicBezTo>
                    <a:pt x="60330" y="537"/>
                    <a:pt x="49814" y="0"/>
                    <a:pt x="47401" y="0"/>
                  </a:cubicBezTo>
                  <a:cubicBezTo>
                    <a:pt x="47068" y="0"/>
                    <a:pt x="46890" y="10"/>
                    <a:pt x="46890" y="10"/>
                  </a:cubicBezTo>
                  <a:cubicBezTo>
                    <a:pt x="46890" y="10"/>
                    <a:pt x="46711" y="0"/>
                    <a:pt x="46378" y="0"/>
                  </a:cubicBezTo>
                  <a:close/>
                </a:path>
              </a:pathLst>
            </a:custGeom>
            <a:solidFill>
              <a:srgbClr val="15C3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4"/>
            <p:cNvSpPr/>
            <p:nvPr/>
          </p:nvSpPr>
          <p:spPr>
            <a:xfrm>
              <a:off x="11537425" y="-3115287"/>
              <a:ext cx="344525" cy="351850"/>
            </a:xfrm>
            <a:custGeom>
              <a:avLst/>
              <a:gdLst/>
              <a:ahLst/>
              <a:cxnLst/>
              <a:rect l="l" t="t" r="r" b="b"/>
              <a:pathLst>
                <a:path w="13781" h="14074" extrusionOk="0">
                  <a:moveTo>
                    <a:pt x="8176" y="1"/>
                  </a:moveTo>
                  <a:cubicBezTo>
                    <a:pt x="4893" y="1"/>
                    <a:pt x="6093" y="3473"/>
                    <a:pt x="4703" y="6020"/>
                  </a:cubicBezTo>
                  <a:cubicBezTo>
                    <a:pt x="3504" y="8220"/>
                    <a:pt x="869" y="8370"/>
                    <a:pt x="172" y="8370"/>
                  </a:cubicBezTo>
                  <a:cubicBezTo>
                    <a:pt x="62" y="8370"/>
                    <a:pt x="0" y="8366"/>
                    <a:pt x="0" y="8366"/>
                  </a:cubicBezTo>
                  <a:lnTo>
                    <a:pt x="0" y="8366"/>
                  </a:lnTo>
                  <a:cubicBezTo>
                    <a:pt x="337" y="9992"/>
                    <a:pt x="371" y="14011"/>
                    <a:pt x="371" y="14011"/>
                  </a:cubicBezTo>
                  <a:cubicBezTo>
                    <a:pt x="867" y="14053"/>
                    <a:pt x="1344" y="14074"/>
                    <a:pt x="1801" y="14074"/>
                  </a:cubicBezTo>
                  <a:cubicBezTo>
                    <a:pt x="13780" y="14074"/>
                    <a:pt x="12566" y="1"/>
                    <a:pt x="8176" y="1"/>
                  </a:cubicBezTo>
                  <a:close/>
                </a:path>
              </a:pathLst>
            </a:custGeom>
            <a:solidFill>
              <a:srgbClr val="FFBE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4"/>
            <p:cNvSpPr/>
            <p:nvPr/>
          </p:nvSpPr>
          <p:spPr>
            <a:xfrm>
              <a:off x="9561075" y="-3115287"/>
              <a:ext cx="342900" cy="351850"/>
            </a:xfrm>
            <a:custGeom>
              <a:avLst/>
              <a:gdLst/>
              <a:ahLst/>
              <a:cxnLst/>
              <a:rect l="l" t="t" r="r" b="b"/>
              <a:pathLst>
                <a:path w="13716" h="14074" extrusionOk="0">
                  <a:moveTo>
                    <a:pt x="5604" y="1"/>
                  </a:moveTo>
                  <a:cubicBezTo>
                    <a:pt x="1215" y="1"/>
                    <a:pt x="0" y="14074"/>
                    <a:pt x="11980" y="14074"/>
                  </a:cubicBezTo>
                  <a:cubicBezTo>
                    <a:pt x="12437" y="14074"/>
                    <a:pt x="12914" y="14053"/>
                    <a:pt x="13410" y="14011"/>
                  </a:cubicBezTo>
                  <a:cubicBezTo>
                    <a:pt x="13410" y="14011"/>
                    <a:pt x="13378" y="9992"/>
                    <a:pt x="13715" y="8366"/>
                  </a:cubicBezTo>
                  <a:lnTo>
                    <a:pt x="13715" y="8366"/>
                  </a:lnTo>
                  <a:cubicBezTo>
                    <a:pt x="13715" y="8366"/>
                    <a:pt x="13655" y="8370"/>
                    <a:pt x="13547" y="8370"/>
                  </a:cubicBezTo>
                  <a:cubicBezTo>
                    <a:pt x="12864" y="8370"/>
                    <a:pt x="10277" y="8220"/>
                    <a:pt x="9077" y="6020"/>
                  </a:cubicBezTo>
                  <a:cubicBezTo>
                    <a:pt x="7687" y="3473"/>
                    <a:pt x="8889" y="1"/>
                    <a:pt x="5604" y="1"/>
                  </a:cubicBezTo>
                  <a:close/>
                </a:path>
              </a:pathLst>
            </a:custGeom>
            <a:solidFill>
              <a:srgbClr val="FFBE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44"/>
            <p:cNvSpPr/>
            <p:nvPr/>
          </p:nvSpPr>
          <p:spPr>
            <a:xfrm>
              <a:off x="10123325" y="-2312687"/>
              <a:ext cx="435475" cy="365200"/>
            </a:xfrm>
            <a:custGeom>
              <a:avLst/>
              <a:gdLst/>
              <a:ahLst/>
              <a:cxnLst/>
              <a:rect l="l" t="t" r="r" b="b"/>
              <a:pathLst>
                <a:path w="17419" h="14608" extrusionOk="0">
                  <a:moveTo>
                    <a:pt x="9664" y="1"/>
                  </a:moveTo>
                  <a:cubicBezTo>
                    <a:pt x="11547" y="2729"/>
                    <a:pt x="12827" y="10124"/>
                    <a:pt x="12827" y="10124"/>
                  </a:cubicBezTo>
                  <a:cubicBezTo>
                    <a:pt x="11394" y="9335"/>
                    <a:pt x="9647" y="9000"/>
                    <a:pt x="7930" y="9000"/>
                  </a:cubicBezTo>
                  <a:cubicBezTo>
                    <a:pt x="4698" y="9000"/>
                    <a:pt x="1571" y="10187"/>
                    <a:pt x="835" y="11774"/>
                  </a:cubicBezTo>
                  <a:cubicBezTo>
                    <a:pt x="1" y="13569"/>
                    <a:pt x="8498" y="14607"/>
                    <a:pt x="13347" y="14607"/>
                  </a:cubicBezTo>
                  <a:cubicBezTo>
                    <a:pt x="15064" y="14607"/>
                    <a:pt x="16323" y="14477"/>
                    <a:pt x="16550" y="14205"/>
                  </a:cubicBezTo>
                  <a:cubicBezTo>
                    <a:pt x="17419" y="13164"/>
                    <a:pt x="17231" y="1095"/>
                    <a:pt x="17231" y="1095"/>
                  </a:cubicBezTo>
                  <a:cubicBezTo>
                    <a:pt x="13929" y="900"/>
                    <a:pt x="9664" y="1"/>
                    <a:pt x="9664" y="1"/>
                  </a:cubicBezTo>
                  <a:close/>
                </a:path>
              </a:pathLst>
            </a:custGeom>
            <a:solidFill>
              <a:srgbClr val="FFBE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4"/>
            <p:cNvSpPr/>
            <p:nvPr/>
          </p:nvSpPr>
          <p:spPr>
            <a:xfrm>
              <a:off x="10874625" y="-2312687"/>
              <a:ext cx="435475" cy="365200"/>
            </a:xfrm>
            <a:custGeom>
              <a:avLst/>
              <a:gdLst/>
              <a:ahLst/>
              <a:cxnLst/>
              <a:rect l="l" t="t" r="r" b="b"/>
              <a:pathLst>
                <a:path w="17419" h="14608" extrusionOk="0">
                  <a:moveTo>
                    <a:pt x="7755" y="1"/>
                  </a:moveTo>
                  <a:cubicBezTo>
                    <a:pt x="7755" y="1"/>
                    <a:pt x="3490" y="900"/>
                    <a:pt x="187" y="1095"/>
                  </a:cubicBezTo>
                  <a:cubicBezTo>
                    <a:pt x="187" y="1095"/>
                    <a:pt x="0" y="13164"/>
                    <a:pt x="869" y="14205"/>
                  </a:cubicBezTo>
                  <a:cubicBezTo>
                    <a:pt x="1095" y="14477"/>
                    <a:pt x="2355" y="14607"/>
                    <a:pt x="4071" y="14607"/>
                  </a:cubicBezTo>
                  <a:cubicBezTo>
                    <a:pt x="8920" y="14607"/>
                    <a:pt x="17418" y="13569"/>
                    <a:pt x="16584" y="11774"/>
                  </a:cubicBezTo>
                  <a:cubicBezTo>
                    <a:pt x="15847" y="10187"/>
                    <a:pt x="12720" y="9000"/>
                    <a:pt x="9489" y="9000"/>
                  </a:cubicBezTo>
                  <a:cubicBezTo>
                    <a:pt x="7771" y="9000"/>
                    <a:pt x="6024" y="9335"/>
                    <a:pt x="4591" y="10124"/>
                  </a:cubicBezTo>
                  <a:cubicBezTo>
                    <a:pt x="4591" y="10124"/>
                    <a:pt x="5872" y="2729"/>
                    <a:pt x="7755" y="1"/>
                  </a:cubicBezTo>
                  <a:close/>
                </a:path>
              </a:pathLst>
            </a:custGeom>
            <a:solidFill>
              <a:srgbClr val="FFBE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4"/>
            <p:cNvSpPr/>
            <p:nvPr/>
          </p:nvSpPr>
          <p:spPr>
            <a:xfrm>
              <a:off x="11135075" y="-3698487"/>
              <a:ext cx="697375" cy="546200"/>
            </a:xfrm>
            <a:custGeom>
              <a:avLst/>
              <a:gdLst/>
              <a:ahLst/>
              <a:cxnLst/>
              <a:rect l="l" t="t" r="r" b="b"/>
              <a:pathLst>
                <a:path w="27895" h="21848" extrusionOk="0">
                  <a:moveTo>
                    <a:pt x="21666" y="0"/>
                  </a:moveTo>
                  <a:cubicBezTo>
                    <a:pt x="14964" y="6945"/>
                    <a:pt x="7002" y="7981"/>
                    <a:pt x="2846" y="7981"/>
                  </a:cubicBezTo>
                  <a:cubicBezTo>
                    <a:pt x="1079" y="7981"/>
                    <a:pt x="1" y="7794"/>
                    <a:pt x="1" y="7794"/>
                  </a:cubicBezTo>
                  <a:lnTo>
                    <a:pt x="1" y="7794"/>
                  </a:lnTo>
                  <a:cubicBezTo>
                    <a:pt x="736" y="11768"/>
                    <a:pt x="12711" y="21848"/>
                    <a:pt x="12711" y="21848"/>
                  </a:cubicBezTo>
                  <a:cubicBezTo>
                    <a:pt x="27895" y="14000"/>
                    <a:pt x="21666" y="0"/>
                    <a:pt x="21666" y="0"/>
                  </a:cubicBezTo>
                  <a:close/>
                </a:path>
              </a:pathLst>
            </a:custGeom>
            <a:solidFill>
              <a:srgbClr val="FFDD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4"/>
            <p:cNvSpPr/>
            <p:nvPr/>
          </p:nvSpPr>
          <p:spPr>
            <a:xfrm>
              <a:off x="9610125" y="-3698487"/>
              <a:ext cx="697375" cy="546200"/>
            </a:xfrm>
            <a:custGeom>
              <a:avLst/>
              <a:gdLst/>
              <a:ahLst/>
              <a:cxnLst/>
              <a:rect l="l" t="t" r="r" b="b"/>
              <a:pathLst>
                <a:path w="27895" h="21848" extrusionOk="0">
                  <a:moveTo>
                    <a:pt x="6229" y="0"/>
                  </a:moveTo>
                  <a:cubicBezTo>
                    <a:pt x="6229" y="0"/>
                    <a:pt x="0" y="14000"/>
                    <a:pt x="15183" y="21848"/>
                  </a:cubicBezTo>
                  <a:cubicBezTo>
                    <a:pt x="15183" y="21848"/>
                    <a:pt x="27159" y="11768"/>
                    <a:pt x="27894" y="7794"/>
                  </a:cubicBezTo>
                  <a:lnTo>
                    <a:pt x="27894" y="7794"/>
                  </a:lnTo>
                  <a:cubicBezTo>
                    <a:pt x="27894" y="7794"/>
                    <a:pt x="26816" y="7981"/>
                    <a:pt x="25049" y="7981"/>
                  </a:cubicBezTo>
                  <a:cubicBezTo>
                    <a:pt x="20894" y="7981"/>
                    <a:pt x="12931" y="6945"/>
                    <a:pt x="6229" y="0"/>
                  </a:cubicBezTo>
                  <a:close/>
                </a:path>
              </a:pathLst>
            </a:custGeom>
            <a:solidFill>
              <a:srgbClr val="FFDD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4"/>
            <p:cNvSpPr/>
            <p:nvPr/>
          </p:nvSpPr>
          <p:spPr>
            <a:xfrm>
              <a:off x="10443975" y="-2783187"/>
              <a:ext cx="555225" cy="307550"/>
            </a:xfrm>
            <a:custGeom>
              <a:avLst/>
              <a:gdLst/>
              <a:ahLst/>
              <a:cxnLst/>
              <a:rect l="l" t="t" r="r" b="b"/>
              <a:pathLst>
                <a:path w="22209" h="12302" extrusionOk="0">
                  <a:moveTo>
                    <a:pt x="10808" y="0"/>
                  </a:moveTo>
                  <a:cubicBezTo>
                    <a:pt x="9341" y="0"/>
                    <a:pt x="2827" y="160"/>
                    <a:pt x="1" y="2924"/>
                  </a:cubicBezTo>
                  <a:cubicBezTo>
                    <a:pt x="1" y="2924"/>
                    <a:pt x="280" y="12302"/>
                    <a:pt x="11106" y="12302"/>
                  </a:cubicBezTo>
                  <a:cubicBezTo>
                    <a:pt x="21930" y="12302"/>
                    <a:pt x="22209" y="2924"/>
                    <a:pt x="22209" y="2924"/>
                  </a:cubicBezTo>
                  <a:cubicBezTo>
                    <a:pt x="19383" y="160"/>
                    <a:pt x="12870" y="0"/>
                    <a:pt x="11403" y="0"/>
                  </a:cubicBezTo>
                  <a:cubicBezTo>
                    <a:pt x="11211" y="0"/>
                    <a:pt x="11106" y="3"/>
                    <a:pt x="11106" y="3"/>
                  </a:cubicBezTo>
                  <a:cubicBezTo>
                    <a:pt x="11106" y="3"/>
                    <a:pt x="11000" y="0"/>
                    <a:pt x="10808" y="0"/>
                  </a:cubicBezTo>
                  <a:close/>
                </a:path>
              </a:pathLst>
            </a:custGeom>
            <a:solidFill>
              <a:srgbClr val="4D04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4"/>
            <p:cNvSpPr/>
            <p:nvPr/>
          </p:nvSpPr>
          <p:spPr>
            <a:xfrm>
              <a:off x="10191925" y="-3115287"/>
              <a:ext cx="301050" cy="301025"/>
            </a:xfrm>
            <a:custGeom>
              <a:avLst/>
              <a:gdLst/>
              <a:ahLst/>
              <a:cxnLst/>
              <a:rect l="l" t="t" r="r" b="b"/>
              <a:pathLst>
                <a:path w="12042" h="12041" extrusionOk="0">
                  <a:moveTo>
                    <a:pt x="6021" y="1"/>
                  </a:moveTo>
                  <a:cubicBezTo>
                    <a:pt x="2697" y="1"/>
                    <a:pt x="0" y="2696"/>
                    <a:pt x="0" y="6020"/>
                  </a:cubicBezTo>
                  <a:cubicBezTo>
                    <a:pt x="0" y="9345"/>
                    <a:pt x="2697" y="12040"/>
                    <a:pt x="6021" y="12040"/>
                  </a:cubicBezTo>
                  <a:cubicBezTo>
                    <a:pt x="9345" y="12040"/>
                    <a:pt x="12041" y="9345"/>
                    <a:pt x="12041" y="6020"/>
                  </a:cubicBezTo>
                  <a:cubicBezTo>
                    <a:pt x="12041" y="2696"/>
                    <a:pt x="9345" y="1"/>
                    <a:pt x="60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4"/>
            <p:cNvSpPr/>
            <p:nvPr/>
          </p:nvSpPr>
          <p:spPr>
            <a:xfrm>
              <a:off x="10240850" y="-3066362"/>
              <a:ext cx="203150" cy="203175"/>
            </a:xfrm>
            <a:custGeom>
              <a:avLst/>
              <a:gdLst/>
              <a:ahLst/>
              <a:cxnLst/>
              <a:rect l="l" t="t" r="r" b="b"/>
              <a:pathLst>
                <a:path w="8126" h="8127" extrusionOk="0">
                  <a:moveTo>
                    <a:pt x="4064" y="1"/>
                  </a:moveTo>
                  <a:cubicBezTo>
                    <a:pt x="1820" y="1"/>
                    <a:pt x="0" y="1819"/>
                    <a:pt x="0" y="4063"/>
                  </a:cubicBezTo>
                  <a:cubicBezTo>
                    <a:pt x="0" y="6307"/>
                    <a:pt x="1820" y="8126"/>
                    <a:pt x="4064" y="8126"/>
                  </a:cubicBezTo>
                  <a:cubicBezTo>
                    <a:pt x="6308" y="8126"/>
                    <a:pt x="8126" y="6307"/>
                    <a:pt x="8126" y="4063"/>
                  </a:cubicBezTo>
                  <a:cubicBezTo>
                    <a:pt x="8126" y="1819"/>
                    <a:pt x="6308" y="1"/>
                    <a:pt x="4064" y="1"/>
                  </a:cubicBezTo>
                  <a:close/>
                </a:path>
              </a:pathLst>
            </a:custGeom>
            <a:solidFill>
              <a:srgbClr val="6EED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4"/>
            <p:cNvSpPr/>
            <p:nvPr/>
          </p:nvSpPr>
          <p:spPr>
            <a:xfrm>
              <a:off x="10279175" y="-3023437"/>
              <a:ext cx="121900" cy="117300"/>
            </a:xfrm>
            <a:custGeom>
              <a:avLst/>
              <a:gdLst/>
              <a:ahLst/>
              <a:cxnLst/>
              <a:rect l="l" t="t" r="r" b="b"/>
              <a:pathLst>
                <a:path w="4876" h="4692" extrusionOk="0">
                  <a:moveTo>
                    <a:pt x="2531" y="1"/>
                  </a:moveTo>
                  <a:cubicBezTo>
                    <a:pt x="1581" y="1"/>
                    <a:pt x="726" y="572"/>
                    <a:pt x="364" y="1450"/>
                  </a:cubicBezTo>
                  <a:cubicBezTo>
                    <a:pt x="0" y="2326"/>
                    <a:pt x="202" y="3335"/>
                    <a:pt x="872" y="4005"/>
                  </a:cubicBezTo>
                  <a:cubicBezTo>
                    <a:pt x="1321" y="4454"/>
                    <a:pt x="1921" y="4692"/>
                    <a:pt x="2531" y="4692"/>
                  </a:cubicBezTo>
                  <a:cubicBezTo>
                    <a:pt x="2833" y="4692"/>
                    <a:pt x="3138" y="4633"/>
                    <a:pt x="3428" y="4513"/>
                  </a:cubicBezTo>
                  <a:cubicBezTo>
                    <a:pt x="4306" y="4150"/>
                    <a:pt x="4876" y="3295"/>
                    <a:pt x="4876" y="2346"/>
                  </a:cubicBezTo>
                  <a:cubicBezTo>
                    <a:pt x="4876" y="1050"/>
                    <a:pt x="3825" y="1"/>
                    <a:pt x="2531" y="1"/>
                  </a:cubicBezTo>
                  <a:close/>
                </a:path>
              </a:pathLst>
            </a:custGeom>
            <a:solidFill>
              <a:srgbClr val="894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4"/>
            <p:cNvSpPr/>
            <p:nvPr/>
          </p:nvSpPr>
          <p:spPr>
            <a:xfrm>
              <a:off x="10355775" y="-3047687"/>
              <a:ext cx="78400" cy="75425"/>
            </a:xfrm>
            <a:custGeom>
              <a:avLst/>
              <a:gdLst/>
              <a:ahLst/>
              <a:cxnLst/>
              <a:rect l="l" t="t" r="r" b="b"/>
              <a:pathLst>
                <a:path w="3136" h="3017" extrusionOk="0">
                  <a:moveTo>
                    <a:pt x="1628" y="1"/>
                  </a:moveTo>
                  <a:cubicBezTo>
                    <a:pt x="1019" y="1"/>
                    <a:pt x="469" y="368"/>
                    <a:pt x="236" y="932"/>
                  </a:cubicBezTo>
                  <a:cubicBezTo>
                    <a:pt x="1" y="1495"/>
                    <a:pt x="131" y="2143"/>
                    <a:pt x="561" y="2575"/>
                  </a:cubicBezTo>
                  <a:cubicBezTo>
                    <a:pt x="850" y="2863"/>
                    <a:pt x="1236" y="3016"/>
                    <a:pt x="1629" y="3016"/>
                  </a:cubicBezTo>
                  <a:cubicBezTo>
                    <a:pt x="1823" y="3016"/>
                    <a:pt x="2018" y="2979"/>
                    <a:pt x="2204" y="2902"/>
                  </a:cubicBezTo>
                  <a:cubicBezTo>
                    <a:pt x="2767" y="2667"/>
                    <a:pt x="3135" y="2119"/>
                    <a:pt x="3135" y="1509"/>
                  </a:cubicBezTo>
                  <a:cubicBezTo>
                    <a:pt x="3135" y="677"/>
                    <a:pt x="2461" y="1"/>
                    <a:pt x="16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4"/>
            <p:cNvSpPr/>
            <p:nvPr/>
          </p:nvSpPr>
          <p:spPr>
            <a:xfrm>
              <a:off x="10950225" y="-3115287"/>
              <a:ext cx="301050" cy="301025"/>
            </a:xfrm>
            <a:custGeom>
              <a:avLst/>
              <a:gdLst/>
              <a:ahLst/>
              <a:cxnLst/>
              <a:rect l="l" t="t" r="r" b="b"/>
              <a:pathLst>
                <a:path w="12042" h="12041" extrusionOk="0">
                  <a:moveTo>
                    <a:pt x="6021" y="1"/>
                  </a:moveTo>
                  <a:cubicBezTo>
                    <a:pt x="2697" y="1"/>
                    <a:pt x="0" y="2696"/>
                    <a:pt x="0" y="6020"/>
                  </a:cubicBezTo>
                  <a:cubicBezTo>
                    <a:pt x="0" y="9345"/>
                    <a:pt x="2696" y="12040"/>
                    <a:pt x="6021" y="12040"/>
                  </a:cubicBezTo>
                  <a:cubicBezTo>
                    <a:pt x="9346" y="12040"/>
                    <a:pt x="12042" y="9345"/>
                    <a:pt x="12042" y="6020"/>
                  </a:cubicBezTo>
                  <a:cubicBezTo>
                    <a:pt x="12042" y="2696"/>
                    <a:pt x="9345" y="1"/>
                    <a:pt x="60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4"/>
            <p:cNvSpPr/>
            <p:nvPr/>
          </p:nvSpPr>
          <p:spPr>
            <a:xfrm>
              <a:off x="10999175" y="-3066362"/>
              <a:ext cx="203175" cy="203175"/>
            </a:xfrm>
            <a:custGeom>
              <a:avLst/>
              <a:gdLst/>
              <a:ahLst/>
              <a:cxnLst/>
              <a:rect l="l" t="t" r="r" b="b"/>
              <a:pathLst>
                <a:path w="8127" h="8127" extrusionOk="0">
                  <a:moveTo>
                    <a:pt x="4063" y="1"/>
                  </a:moveTo>
                  <a:cubicBezTo>
                    <a:pt x="1819" y="1"/>
                    <a:pt x="1" y="1819"/>
                    <a:pt x="1" y="4063"/>
                  </a:cubicBezTo>
                  <a:cubicBezTo>
                    <a:pt x="1" y="6307"/>
                    <a:pt x="1819" y="8126"/>
                    <a:pt x="4063" y="8126"/>
                  </a:cubicBezTo>
                  <a:cubicBezTo>
                    <a:pt x="6307" y="8126"/>
                    <a:pt x="8126" y="6307"/>
                    <a:pt x="8126" y="4063"/>
                  </a:cubicBezTo>
                  <a:cubicBezTo>
                    <a:pt x="8126" y="1819"/>
                    <a:pt x="6307" y="1"/>
                    <a:pt x="4063" y="1"/>
                  </a:cubicBezTo>
                  <a:close/>
                </a:path>
              </a:pathLst>
            </a:custGeom>
            <a:solidFill>
              <a:srgbClr val="6EED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4"/>
            <p:cNvSpPr/>
            <p:nvPr/>
          </p:nvSpPr>
          <p:spPr>
            <a:xfrm>
              <a:off x="11037475" y="-3023437"/>
              <a:ext cx="121925" cy="117300"/>
            </a:xfrm>
            <a:custGeom>
              <a:avLst/>
              <a:gdLst/>
              <a:ahLst/>
              <a:cxnLst/>
              <a:rect l="l" t="t" r="r" b="b"/>
              <a:pathLst>
                <a:path w="4877" h="4692" extrusionOk="0">
                  <a:moveTo>
                    <a:pt x="2531" y="1"/>
                  </a:moveTo>
                  <a:cubicBezTo>
                    <a:pt x="1583" y="1"/>
                    <a:pt x="727" y="572"/>
                    <a:pt x="364" y="1448"/>
                  </a:cubicBezTo>
                  <a:cubicBezTo>
                    <a:pt x="1" y="2326"/>
                    <a:pt x="202" y="3335"/>
                    <a:pt x="872" y="4005"/>
                  </a:cubicBezTo>
                  <a:cubicBezTo>
                    <a:pt x="1321" y="4453"/>
                    <a:pt x="1922" y="4692"/>
                    <a:pt x="2532" y="4692"/>
                  </a:cubicBezTo>
                  <a:cubicBezTo>
                    <a:pt x="2834" y="4692"/>
                    <a:pt x="3139" y="4633"/>
                    <a:pt x="3428" y="4513"/>
                  </a:cubicBezTo>
                  <a:cubicBezTo>
                    <a:pt x="4306" y="4150"/>
                    <a:pt x="4876" y="3295"/>
                    <a:pt x="4876" y="2346"/>
                  </a:cubicBezTo>
                  <a:cubicBezTo>
                    <a:pt x="4876" y="1050"/>
                    <a:pt x="3827" y="1"/>
                    <a:pt x="2531" y="1"/>
                  </a:cubicBezTo>
                  <a:close/>
                </a:path>
              </a:pathLst>
            </a:custGeom>
            <a:solidFill>
              <a:srgbClr val="894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4"/>
            <p:cNvSpPr/>
            <p:nvPr/>
          </p:nvSpPr>
          <p:spPr>
            <a:xfrm>
              <a:off x="11118725" y="-3047687"/>
              <a:ext cx="78375" cy="75400"/>
            </a:xfrm>
            <a:custGeom>
              <a:avLst/>
              <a:gdLst/>
              <a:ahLst/>
              <a:cxnLst/>
              <a:rect l="l" t="t" r="r" b="b"/>
              <a:pathLst>
                <a:path w="3135" h="3016" extrusionOk="0">
                  <a:moveTo>
                    <a:pt x="1626" y="1"/>
                  </a:moveTo>
                  <a:cubicBezTo>
                    <a:pt x="1017" y="1"/>
                    <a:pt x="467" y="368"/>
                    <a:pt x="234" y="932"/>
                  </a:cubicBezTo>
                  <a:cubicBezTo>
                    <a:pt x="0" y="1495"/>
                    <a:pt x="129" y="2143"/>
                    <a:pt x="561" y="2575"/>
                  </a:cubicBezTo>
                  <a:cubicBezTo>
                    <a:pt x="849" y="2863"/>
                    <a:pt x="1234" y="3016"/>
                    <a:pt x="1626" y="3016"/>
                  </a:cubicBezTo>
                  <a:cubicBezTo>
                    <a:pt x="1820" y="3016"/>
                    <a:pt x="2017" y="2978"/>
                    <a:pt x="2204" y="2900"/>
                  </a:cubicBezTo>
                  <a:cubicBezTo>
                    <a:pt x="2767" y="2667"/>
                    <a:pt x="3135" y="2119"/>
                    <a:pt x="3135" y="1509"/>
                  </a:cubicBezTo>
                  <a:cubicBezTo>
                    <a:pt x="3135" y="675"/>
                    <a:pt x="2459" y="1"/>
                    <a:pt x="16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9" name="Google Shape;1479;p44"/>
          <p:cNvGrpSpPr/>
          <p:nvPr/>
        </p:nvGrpSpPr>
        <p:grpSpPr>
          <a:xfrm>
            <a:off x="2082584" y="246885"/>
            <a:ext cx="970368" cy="1106595"/>
            <a:chOff x="12110175" y="-4167337"/>
            <a:chExt cx="1946575" cy="2219850"/>
          </a:xfrm>
        </p:grpSpPr>
        <p:sp>
          <p:nvSpPr>
            <p:cNvPr id="1480" name="Google Shape;1480;p44"/>
            <p:cNvSpPr/>
            <p:nvPr/>
          </p:nvSpPr>
          <p:spPr>
            <a:xfrm>
              <a:off x="12562650" y="-2489437"/>
              <a:ext cx="435475" cy="541950"/>
            </a:xfrm>
            <a:custGeom>
              <a:avLst/>
              <a:gdLst/>
              <a:ahLst/>
              <a:cxnLst/>
              <a:rect l="l" t="t" r="r" b="b"/>
              <a:pathLst>
                <a:path w="17419" h="21678" extrusionOk="0">
                  <a:moveTo>
                    <a:pt x="8734" y="0"/>
                  </a:moveTo>
                  <a:cubicBezTo>
                    <a:pt x="10618" y="2728"/>
                    <a:pt x="12828" y="17194"/>
                    <a:pt x="12828" y="17194"/>
                  </a:cubicBezTo>
                  <a:cubicBezTo>
                    <a:pt x="11395" y="16405"/>
                    <a:pt x="9648" y="16070"/>
                    <a:pt x="7930" y="16070"/>
                  </a:cubicBezTo>
                  <a:cubicBezTo>
                    <a:pt x="4699" y="16070"/>
                    <a:pt x="1572" y="17257"/>
                    <a:pt x="835" y="18844"/>
                  </a:cubicBezTo>
                  <a:cubicBezTo>
                    <a:pt x="1" y="20639"/>
                    <a:pt x="8499" y="21677"/>
                    <a:pt x="13348" y="21677"/>
                  </a:cubicBezTo>
                  <a:cubicBezTo>
                    <a:pt x="15065" y="21677"/>
                    <a:pt x="16325" y="21547"/>
                    <a:pt x="16552" y="21275"/>
                  </a:cubicBezTo>
                  <a:cubicBezTo>
                    <a:pt x="17419" y="20234"/>
                    <a:pt x="17248" y="1409"/>
                    <a:pt x="17248" y="1409"/>
                  </a:cubicBezTo>
                  <a:cubicBezTo>
                    <a:pt x="13946" y="1214"/>
                    <a:pt x="8735" y="0"/>
                    <a:pt x="8734" y="0"/>
                  </a:cubicBezTo>
                  <a:close/>
                </a:path>
              </a:pathLst>
            </a:custGeom>
            <a:solidFill>
              <a:srgbClr val="FF7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4"/>
            <p:cNvSpPr/>
            <p:nvPr/>
          </p:nvSpPr>
          <p:spPr>
            <a:xfrm>
              <a:off x="13166600" y="-2489437"/>
              <a:ext cx="435450" cy="541950"/>
            </a:xfrm>
            <a:custGeom>
              <a:avLst/>
              <a:gdLst/>
              <a:ahLst/>
              <a:cxnLst/>
              <a:rect l="l" t="t" r="r" b="b"/>
              <a:pathLst>
                <a:path w="17418" h="21678" extrusionOk="0">
                  <a:moveTo>
                    <a:pt x="8685" y="0"/>
                  </a:moveTo>
                  <a:cubicBezTo>
                    <a:pt x="8685" y="0"/>
                    <a:pt x="3474" y="1214"/>
                    <a:pt x="172" y="1409"/>
                  </a:cubicBezTo>
                  <a:cubicBezTo>
                    <a:pt x="172" y="1409"/>
                    <a:pt x="1" y="20234"/>
                    <a:pt x="868" y="21275"/>
                  </a:cubicBezTo>
                  <a:cubicBezTo>
                    <a:pt x="1095" y="21547"/>
                    <a:pt x="2355" y="21677"/>
                    <a:pt x="4071" y="21677"/>
                  </a:cubicBezTo>
                  <a:cubicBezTo>
                    <a:pt x="8921" y="21677"/>
                    <a:pt x="17418" y="20639"/>
                    <a:pt x="16585" y="18844"/>
                  </a:cubicBezTo>
                  <a:cubicBezTo>
                    <a:pt x="15849" y="17257"/>
                    <a:pt x="12722" y="16070"/>
                    <a:pt x="9490" y="16070"/>
                  </a:cubicBezTo>
                  <a:cubicBezTo>
                    <a:pt x="7772" y="16070"/>
                    <a:pt x="6025" y="16405"/>
                    <a:pt x="4591" y="17194"/>
                  </a:cubicBezTo>
                  <a:cubicBezTo>
                    <a:pt x="4591" y="17194"/>
                    <a:pt x="6802" y="2728"/>
                    <a:pt x="8685" y="0"/>
                  </a:cubicBezTo>
                  <a:close/>
                </a:path>
              </a:pathLst>
            </a:custGeom>
            <a:solidFill>
              <a:srgbClr val="FF7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4"/>
            <p:cNvSpPr/>
            <p:nvPr/>
          </p:nvSpPr>
          <p:spPr>
            <a:xfrm>
              <a:off x="12117375" y="-3296212"/>
              <a:ext cx="314975" cy="477400"/>
            </a:xfrm>
            <a:custGeom>
              <a:avLst/>
              <a:gdLst/>
              <a:ahLst/>
              <a:cxnLst/>
              <a:rect l="l" t="t" r="r" b="b"/>
              <a:pathLst>
                <a:path w="12599" h="19096" extrusionOk="0">
                  <a:moveTo>
                    <a:pt x="12599" y="1"/>
                  </a:moveTo>
                  <a:cubicBezTo>
                    <a:pt x="12599" y="1"/>
                    <a:pt x="5998" y="2501"/>
                    <a:pt x="3000" y="8798"/>
                  </a:cubicBezTo>
                  <a:cubicBezTo>
                    <a:pt x="0" y="15097"/>
                    <a:pt x="691" y="19091"/>
                    <a:pt x="3000" y="19095"/>
                  </a:cubicBezTo>
                  <a:cubicBezTo>
                    <a:pt x="3001" y="19095"/>
                    <a:pt x="3003" y="19095"/>
                    <a:pt x="3004" y="19095"/>
                  </a:cubicBezTo>
                  <a:cubicBezTo>
                    <a:pt x="7222" y="19095"/>
                    <a:pt x="6108" y="9099"/>
                    <a:pt x="10901" y="7899"/>
                  </a:cubicBezTo>
                  <a:cubicBezTo>
                    <a:pt x="10901" y="7899"/>
                    <a:pt x="11699" y="2927"/>
                    <a:pt x="12599" y="1"/>
                  </a:cubicBezTo>
                  <a:close/>
                </a:path>
              </a:pathLst>
            </a:custGeom>
            <a:solidFill>
              <a:srgbClr val="FF7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4"/>
            <p:cNvSpPr/>
            <p:nvPr/>
          </p:nvSpPr>
          <p:spPr>
            <a:xfrm>
              <a:off x="13735575" y="-3296212"/>
              <a:ext cx="314975" cy="477400"/>
            </a:xfrm>
            <a:custGeom>
              <a:avLst/>
              <a:gdLst/>
              <a:ahLst/>
              <a:cxnLst/>
              <a:rect l="l" t="t" r="r" b="b"/>
              <a:pathLst>
                <a:path w="12599" h="19096" extrusionOk="0">
                  <a:moveTo>
                    <a:pt x="0" y="1"/>
                  </a:moveTo>
                  <a:lnTo>
                    <a:pt x="0" y="1"/>
                  </a:lnTo>
                  <a:cubicBezTo>
                    <a:pt x="901" y="2927"/>
                    <a:pt x="1700" y="7899"/>
                    <a:pt x="1700" y="7899"/>
                  </a:cubicBezTo>
                  <a:cubicBezTo>
                    <a:pt x="6491" y="9099"/>
                    <a:pt x="5377" y="19095"/>
                    <a:pt x="9595" y="19095"/>
                  </a:cubicBezTo>
                  <a:cubicBezTo>
                    <a:pt x="9596" y="19095"/>
                    <a:pt x="9598" y="19095"/>
                    <a:pt x="9599" y="19095"/>
                  </a:cubicBezTo>
                  <a:cubicBezTo>
                    <a:pt x="11908" y="19091"/>
                    <a:pt x="12599" y="15097"/>
                    <a:pt x="9599" y="8798"/>
                  </a:cubicBezTo>
                  <a:cubicBezTo>
                    <a:pt x="6601" y="2501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FF7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44"/>
            <p:cNvSpPr/>
            <p:nvPr/>
          </p:nvSpPr>
          <p:spPr>
            <a:xfrm>
              <a:off x="12913575" y="-4167337"/>
              <a:ext cx="312275" cy="246625"/>
            </a:xfrm>
            <a:custGeom>
              <a:avLst/>
              <a:gdLst/>
              <a:ahLst/>
              <a:cxnLst/>
              <a:rect l="l" t="t" r="r" b="b"/>
              <a:pathLst>
                <a:path w="12491" h="9865" extrusionOk="0">
                  <a:moveTo>
                    <a:pt x="7893" y="0"/>
                  </a:moveTo>
                  <a:cubicBezTo>
                    <a:pt x="4499" y="1420"/>
                    <a:pt x="4342" y="5445"/>
                    <a:pt x="4342" y="5445"/>
                  </a:cubicBezTo>
                  <a:cubicBezTo>
                    <a:pt x="3383" y="3381"/>
                    <a:pt x="428" y="3313"/>
                    <a:pt x="42" y="3313"/>
                  </a:cubicBezTo>
                  <a:cubicBezTo>
                    <a:pt x="15" y="3313"/>
                    <a:pt x="0" y="3314"/>
                    <a:pt x="0" y="3314"/>
                  </a:cubicBezTo>
                  <a:cubicBezTo>
                    <a:pt x="2764" y="5366"/>
                    <a:pt x="1106" y="8208"/>
                    <a:pt x="1106" y="8208"/>
                  </a:cubicBezTo>
                  <a:lnTo>
                    <a:pt x="5919" y="9864"/>
                  </a:lnTo>
                  <a:lnTo>
                    <a:pt x="12490" y="8208"/>
                  </a:lnTo>
                  <a:cubicBezTo>
                    <a:pt x="9986" y="5843"/>
                    <a:pt x="11523" y="2447"/>
                    <a:pt x="11523" y="2446"/>
                  </a:cubicBezTo>
                  <a:lnTo>
                    <a:pt x="11523" y="2446"/>
                  </a:lnTo>
                  <a:cubicBezTo>
                    <a:pt x="9470" y="2762"/>
                    <a:pt x="7893" y="5129"/>
                    <a:pt x="7893" y="5129"/>
                  </a:cubicBezTo>
                  <a:cubicBezTo>
                    <a:pt x="6596" y="2861"/>
                    <a:pt x="7893" y="0"/>
                    <a:pt x="7893" y="0"/>
                  </a:cubicBezTo>
                  <a:close/>
                </a:path>
              </a:pathLst>
            </a:custGeom>
            <a:solidFill>
              <a:srgbClr val="E05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44"/>
            <p:cNvSpPr/>
            <p:nvPr/>
          </p:nvSpPr>
          <p:spPr>
            <a:xfrm>
              <a:off x="12110175" y="-3986212"/>
              <a:ext cx="1946575" cy="1578725"/>
            </a:xfrm>
            <a:custGeom>
              <a:avLst/>
              <a:gdLst/>
              <a:ahLst/>
              <a:cxnLst/>
              <a:rect l="l" t="t" r="r" b="b"/>
              <a:pathLst>
                <a:path w="77863" h="63149" extrusionOk="0">
                  <a:moveTo>
                    <a:pt x="38467" y="0"/>
                  </a:moveTo>
                  <a:cubicBezTo>
                    <a:pt x="36247" y="0"/>
                    <a:pt x="26509" y="787"/>
                    <a:pt x="18728" y="13924"/>
                  </a:cubicBezTo>
                  <a:cubicBezTo>
                    <a:pt x="9889" y="28846"/>
                    <a:pt x="0" y="63149"/>
                    <a:pt x="38931" y="63149"/>
                  </a:cubicBezTo>
                  <a:cubicBezTo>
                    <a:pt x="77862" y="63149"/>
                    <a:pt x="67974" y="28846"/>
                    <a:pt x="59134" y="13924"/>
                  </a:cubicBezTo>
                  <a:cubicBezTo>
                    <a:pt x="51353" y="787"/>
                    <a:pt x="41616" y="0"/>
                    <a:pt x="39396" y="0"/>
                  </a:cubicBezTo>
                  <a:cubicBezTo>
                    <a:pt x="39094" y="0"/>
                    <a:pt x="38931" y="15"/>
                    <a:pt x="38931" y="15"/>
                  </a:cubicBezTo>
                  <a:cubicBezTo>
                    <a:pt x="38931" y="15"/>
                    <a:pt x="38768" y="0"/>
                    <a:pt x="38467" y="0"/>
                  </a:cubicBezTo>
                  <a:close/>
                </a:path>
              </a:pathLst>
            </a:custGeom>
            <a:solidFill>
              <a:srgbClr val="E05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4"/>
            <p:cNvSpPr/>
            <p:nvPr/>
          </p:nvSpPr>
          <p:spPr>
            <a:xfrm>
              <a:off x="12791100" y="-3867462"/>
              <a:ext cx="205225" cy="205225"/>
            </a:xfrm>
            <a:custGeom>
              <a:avLst/>
              <a:gdLst/>
              <a:ahLst/>
              <a:cxnLst/>
              <a:rect l="l" t="t" r="r" b="b"/>
              <a:pathLst>
                <a:path w="8209" h="8209" extrusionOk="0">
                  <a:moveTo>
                    <a:pt x="4104" y="0"/>
                  </a:moveTo>
                  <a:cubicBezTo>
                    <a:pt x="1837" y="0"/>
                    <a:pt x="0" y="1837"/>
                    <a:pt x="0" y="4104"/>
                  </a:cubicBezTo>
                  <a:cubicBezTo>
                    <a:pt x="0" y="6371"/>
                    <a:pt x="1837" y="8208"/>
                    <a:pt x="4104" y="8208"/>
                  </a:cubicBezTo>
                  <a:cubicBezTo>
                    <a:pt x="6370" y="8208"/>
                    <a:pt x="8208" y="6371"/>
                    <a:pt x="8208" y="4104"/>
                  </a:cubicBezTo>
                  <a:cubicBezTo>
                    <a:pt x="8208" y="1837"/>
                    <a:pt x="6370" y="0"/>
                    <a:pt x="4104" y="0"/>
                  </a:cubicBezTo>
                  <a:close/>
                </a:path>
              </a:pathLst>
            </a:custGeom>
            <a:solidFill>
              <a:srgbClr val="ED6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4"/>
            <p:cNvSpPr/>
            <p:nvPr/>
          </p:nvSpPr>
          <p:spPr>
            <a:xfrm>
              <a:off x="12962925" y="-3574862"/>
              <a:ext cx="102675" cy="98775"/>
            </a:xfrm>
            <a:custGeom>
              <a:avLst/>
              <a:gdLst/>
              <a:ahLst/>
              <a:cxnLst/>
              <a:rect l="l" t="t" r="r" b="b"/>
              <a:pathLst>
                <a:path w="4107" h="3951" extrusionOk="0">
                  <a:moveTo>
                    <a:pt x="2132" y="0"/>
                  </a:moveTo>
                  <a:cubicBezTo>
                    <a:pt x="1332" y="0"/>
                    <a:pt x="612" y="482"/>
                    <a:pt x="306" y="1220"/>
                  </a:cubicBezTo>
                  <a:cubicBezTo>
                    <a:pt x="1" y="1959"/>
                    <a:pt x="170" y="2807"/>
                    <a:pt x="735" y="3372"/>
                  </a:cubicBezTo>
                  <a:cubicBezTo>
                    <a:pt x="1113" y="3750"/>
                    <a:pt x="1618" y="3951"/>
                    <a:pt x="2131" y="3951"/>
                  </a:cubicBezTo>
                  <a:cubicBezTo>
                    <a:pt x="2386" y="3951"/>
                    <a:pt x="2643" y="3901"/>
                    <a:pt x="2887" y="3800"/>
                  </a:cubicBezTo>
                  <a:cubicBezTo>
                    <a:pt x="3626" y="3495"/>
                    <a:pt x="4106" y="2774"/>
                    <a:pt x="4106" y="1975"/>
                  </a:cubicBezTo>
                  <a:cubicBezTo>
                    <a:pt x="4106" y="885"/>
                    <a:pt x="3222" y="0"/>
                    <a:pt x="2132" y="0"/>
                  </a:cubicBezTo>
                  <a:close/>
                </a:path>
              </a:pathLst>
            </a:custGeom>
            <a:solidFill>
              <a:srgbClr val="ED6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4"/>
            <p:cNvSpPr/>
            <p:nvPr/>
          </p:nvSpPr>
          <p:spPr>
            <a:xfrm>
              <a:off x="13478475" y="-3588037"/>
              <a:ext cx="102650" cy="98800"/>
            </a:xfrm>
            <a:custGeom>
              <a:avLst/>
              <a:gdLst/>
              <a:ahLst/>
              <a:cxnLst/>
              <a:rect l="l" t="t" r="r" b="b"/>
              <a:pathLst>
                <a:path w="4106" h="3952" extrusionOk="0">
                  <a:moveTo>
                    <a:pt x="2131" y="0"/>
                  </a:moveTo>
                  <a:cubicBezTo>
                    <a:pt x="1332" y="2"/>
                    <a:pt x="611" y="482"/>
                    <a:pt x="306" y="1221"/>
                  </a:cubicBezTo>
                  <a:cubicBezTo>
                    <a:pt x="0" y="1959"/>
                    <a:pt x="170" y="2809"/>
                    <a:pt x="734" y="3373"/>
                  </a:cubicBezTo>
                  <a:cubicBezTo>
                    <a:pt x="1112" y="3751"/>
                    <a:pt x="1617" y="3951"/>
                    <a:pt x="2130" y="3951"/>
                  </a:cubicBezTo>
                  <a:cubicBezTo>
                    <a:pt x="2385" y="3951"/>
                    <a:pt x="2642" y="3902"/>
                    <a:pt x="2887" y="3800"/>
                  </a:cubicBezTo>
                  <a:cubicBezTo>
                    <a:pt x="3625" y="3495"/>
                    <a:pt x="4106" y="2775"/>
                    <a:pt x="4106" y="1976"/>
                  </a:cubicBezTo>
                  <a:cubicBezTo>
                    <a:pt x="4106" y="885"/>
                    <a:pt x="3221" y="0"/>
                    <a:pt x="2131" y="0"/>
                  </a:cubicBezTo>
                  <a:close/>
                </a:path>
              </a:pathLst>
            </a:custGeom>
            <a:solidFill>
              <a:srgbClr val="ED6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4"/>
            <p:cNvSpPr/>
            <p:nvPr/>
          </p:nvSpPr>
          <p:spPr>
            <a:xfrm>
              <a:off x="13003075" y="-3382837"/>
              <a:ext cx="172325" cy="172350"/>
            </a:xfrm>
            <a:custGeom>
              <a:avLst/>
              <a:gdLst/>
              <a:ahLst/>
              <a:cxnLst/>
              <a:rect l="l" t="t" r="r" b="b"/>
              <a:pathLst>
                <a:path w="6893" h="6894" extrusionOk="0">
                  <a:moveTo>
                    <a:pt x="3445" y="0"/>
                  </a:moveTo>
                  <a:cubicBezTo>
                    <a:pt x="1542" y="0"/>
                    <a:pt x="0" y="1543"/>
                    <a:pt x="0" y="3447"/>
                  </a:cubicBezTo>
                  <a:cubicBezTo>
                    <a:pt x="0" y="5351"/>
                    <a:pt x="1543" y="6894"/>
                    <a:pt x="3445" y="6894"/>
                  </a:cubicBezTo>
                  <a:cubicBezTo>
                    <a:pt x="5349" y="6894"/>
                    <a:pt x="6892" y="5351"/>
                    <a:pt x="6892" y="3447"/>
                  </a:cubicBezTo>
                  <a:cubicBezTo>
                    <a:pt x="6892" y="1543"/>
                    <a:pt x="5349" y="0"/>
                    <a:pt x="3445" y="0"/>
                  </a:cubicBezTo>
                  <a:close/>
                </a:path>
              </a:pathLst>
            </a:custGeom>
            <a:solidFill>
              <a:srgbClr val="ED6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4"/>
            <p:cNvSpPr/>
            <p:nvPr/>
          </p:nvSpPr>
          <p:spPr>
            <a:xfrm>
              <a:off x="12454050" y="-3225887"/>
              <a:ext cx="133600" cy="128550"/>
            </a:xfrm>
            <a:custGeom>
              <a:avLst/>
              <a:gdLst/>
              <a:ahLst/>
              <a:cxnLst/>
              <a:rect l="l" t="t" r="r" b="b"/>
              <a:pathLst>
                <a:path w="5344" h="5142" extrusionOk="0">
                  <a:moveTo>
                    <a:pt x="2773" y="1"/>
                  </a:moveTo>
                  <a:cubicBezTo>
                    <a:pt x="1733" y="1"/>
                    <a:pt x="795" y="627"/>
                    <a:pt x="399" y="1587"/>
                  </a:cubicBezTo>
                  <a:cubicBezTo>
                    <a:pt x="1" y="2548"/>
                    <a:pt x="221" y="3654"/>
                    <a:pt x="956" y="4390"/>
                  </a:cubicBezTo>
                  <a:cubicBezTo>
                    <a:pt x="1448" y="4881"/>
                    <a:pt x="2105" y="5142"/>
                    <a:pt x="2774" y="5142"/>
                  </a:cubicBezTo>
                  <a:cubicBezTo>
                    <a:pt x="3105" y="5142"/>
                    <a:pt x="3439" y="5078"/>
                    <a:pt x="3757" y="4946"/>
                  </a:cubicBezTo>
                  <a:cubicBezTo>
                    <a:pt x="4718" y="4548"/>
                    <a:pt x="5344" y="3611"/>
                    <a:pt x="5344" y="2570"/>
                  </a:cubicBezTo>
                  <a:cubicBezTo>
                    <a:pt x="5344" y="1151"/>
                    <a:pt x="4193" y="1"/>
                    <a:pt x="2773" y="1"/>
                  </a:cubicBezTo>
                  <a:close/>
                </a:path>
              </a:pathLst>
            </a:custGeom>
            <a:solidFill>
              <a:srgbClr val="ED6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44"/>
            <p:cNvSpPr/>
            <p:nvPr/>
          </p:nvSpPr>
          <p:spPr>
            <a:xfrm>
              <a:off x="13197600" y="-3748437"/>
              <a:ext cx="172325" cy="172325"/>
            </a:xfrm>
            <a:custGeom>
              <a:avLst/>
              <a:gdLst/>
              <a:ahLst/>
              <a:cxnLst/>
              <a:rect l="l" t="t" r="r" b="b"/>
              <a:pathLst>
                <a:path w="6893" h="6893" extrusionOk="0">
                  <a:moveTo>
                    <a:pt x="3447" y="0"/>
                  </a:moveTo>
                  <a:cubicBezTo>
                    <a:pt x="1543" y="0"/>
                    <a:pt x="0" y="1543"/>
                    <a:pt x="0" y="3447"/>
                  </a:cubicBezTo>
                  <a:cubicBezTo>
                    <a:pt x="0" y="5349"/>
                    <a:pt x="1543" y="6892"/>
                    <a:pt x="3447" y="6892"/>
                  </a:cubicBezTo>
                  <a:cubicBezTo>
                    <a:pt x="5349" y="6892"/>
                    <a:pt x="6892" y="5349"/>
                    <a:pt x="6892" y="3447"/>
                  </a:cubicBezTo>
                  <a:cubicBezTo>
                    <a:pt x="6892" y="1543"/>
                    <a:pt x="5351" y="0"/>
                    <a:pt x="3447" y="0"/>
                  </a:cubicBezTo>
                  <a:close/>
                </a:path>
              </a:pathLst>
            </a:custGeom>
            <a:solidFill>
              <a:srgbClr val="ED6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44"/>
            <p:cNvSpPr/>
            <p:nvPr/>
          </p:nvSpPr>
          <p:spPr>
            <a:xfrm>
              <a:off x="12606225" y="-2728412"/>
              <a:ext cx="133650" cy="128550"/>
            </a:xfrm>
            <a:custGeom>
              <a:avLst/>
              <a:gdLst/>
              <a:ahLst/>
              <a:cxnLst/>
              <a:rect l="l" t="t" r="r" b="b"/>
              <a:pathLst>
                <a:path w="5346" h="5142" extrusionOk="0">
                  <a:moveTo>
                    <a:pt x="2775" y="1"/>
                  </a:moveTo>
                  <a:cubicBezTo>
                    <a:pt x="1734" y="1"/>
                    <a:pt x="797" y="626"/>
                    <a:pt x="399" y="1587"/>
                  </a:cubicBezTo>
                  <a:cubicBezTo>
                    <a:pt x="1" y="2549"/>
                    <a:pt x="221" y="3655"/>
                    <a:pt x="958" y="4388"/>
                  </a:cubicBezTo>
                  <a:cubicBezTo>
                    <a:pt x="1450" y="4880"/>
                    <a:pt x="2107" y="5142"/>
                    <a:pt x="2776" y="5142"/>
                  </a:cubicBezTo>
                  <a:cubicBezTo>
                    <a:pt x="3107" y="5142"/>
                    <a:pt x="3441" y="5078"/>
                    <a:pt x="3759" y="4946"/>
                  </a:cubicBezTo>
                  <a:cubicBezTo>
                    <a:pt x="4720" y="4548"/>
                    <a:pt x="5345" y="3610"/>
                    <a:pt x="5345" y="2570"/>
                  </a:cubicBezTo>
                  <a:cubicBezTo>
                    <a:pt x="5344" y="1150"/>
                    <a:pt x="4193" y="1"/>
                    <a:pt x="2775" y="1"/>
                  </a:cubicBezTo>
                  <a:close/>
                </a:path>
              </a:pathLst>
            </a:custGeom>
            <a:solidFill>
              <a:srgbClr val="ED6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4"/>
            <p:cNvSpPr/>
            <p:nvPr/>
          </p:nvSpPr>
          <p:spPr>
            <a:xfrm>
              <a:off x="12996250" y="-2728412"/>
              <a:ext cx="133625" cy="128550"/>
            </a:xfrm>
            <a:custGeom>
              <a:avLst/>
              <a:gdLst/>
              <a:ahLst/>
              <a:cxnLst/>
              <a:rect l="l" t="t" r="r" b="b"/>
              <a:pathLst>
                <a:path w="5345" h="5142" extrusionOk="0">
                  <a:moveTo>
                    <a:pt x="2770" y="1"/>
                  </a:moveTo>
                  <a:cubicBezTo>
                    <a:pt x="1732" y="1"/>
                    <a:pt x="795" y="627"/>
                    <a:pt x="398" y="1587"/>
                  </a:cubicBezTo>
                  <a:cubicBezTo>
                    <a:pt x="1" y="2549"/>
                    <a:pt x="221" y="3653"/>
                    <a:pt x="956" y="4388"/>
                  </a:cubicBezTo>
                  <a:cubicBezTo>
                    <a:pt x="1448" y="4880"/>
                    <a:pt x="2106" y="5142"/>
                    <a:pt x="2775" y="5142"/>
                  </a:cubicBezTo>
                  <a:cubicBezTo>
                    <a:pt x="3106" y="5142"/>
                    <a:pt x="3440" y="5078"/>
                    <a:pt x="3758" y="4946"/>
                  </a:cubicBezTo>
                  <a:cubicBezTo>
                    <a:pt x="4719" y="4548"/>
                    <a:pt x="5344" y="3610"/>
                    <a:pt x="5344" y="2570"/>
                  </a:cubicBezTo>
                  <a:cubicBezTo>
                    <a:pt x="5344" y="1150"/>
                    <a:pt x="4193" y="1"/>
                    <a:pt x="2773" y="1"/>
                  </a:cubicBezTo>
                  <a:cubicBezTo>
                    <a:pt x="2772" y="1"/>
                    <a:pt x="2771" y="1"/>
                    <a:pt x="2770" y="1"/>
                  </a:cubicBezTo>
                  <a:close/>
                </a:path>
              </a:pathLst>
            </a:custGeom>
            <a:solidFill>
              <a:srgbClr val="ED6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4"/>
            <p:cNvSpPr/>
            <p:nvPr/>
          </p:nvSpPr>
          <p:spPr>
            <a:xfrm>
              <a:off x="13276100" y="-2757712"/>
              <a:ext cx="231875" cy="231850"/>
            </a:xfrm>
            <a:custGeom>
              <a:avLst/>
              <a:gdLst/>
              <a:ahLst/>
              <a:cxnLst/>
              <a:rect l="l" t="t" r="r" b="b"/>
              <a:pathLst>
                <a:path w="9275" h="9274" extrusionOk="0">
                  <a:moveTo>
                    <a:pt x="4638" y="0"/>
                  </a:moveTo>
                  <a:cubicBezTo>
                    <a:pt x="2077" y="0"/>
                    <a:pt x="0" y="2075"/>
                    <a:pt x="0" y="4637"/>
                  </a:cubicBezTo>
                  <a:cubicBezTo>
                    <a:pt x="0" y="7198"/>
                    <a:pt x="2077" y="9274"/>
                    <a:pt x="4638" y="9274"/>
                  </a:cubicBezTo>
                  <a:cubicBezTo>
                    <a:pt x="7199" y="9274"/>
                    <a:pt x="9275" y="7198"/>
                    <a:pt x="9275" y="4637"/>
                  </a:cubicBezTo>
                  <a:cubicBezTo>
                    <a:pt x="9275" y="2076"/>
                    <a:pt x="7198" y="0"/>
                    <a:pt x="4638" y="0"/>
                  </a:cubicBezTo>
                  <a:close/>
                </a:path>
              </a:pathLst>
            </a:custGeom>
            <a:solidFill>
              <a:srgbClr val="ED6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44"/>
            <p:cNvSpPr/>
            <p:nvPr/>
          </p:nvSpPr>
          <p:spPr>
            <a:xfrm>
              <a:off x="13576025" y="-3109687"/>
              <a:ext cx="133650" cy="128575"/>
            </a:xfrm>
            <a:custGeom>
              <a:avLst/>
              <a:gdLst/>
              <a:ahLst/>
              <a:cxnLst/>
              <a:rect l="l" t="t" r="r" b="b"/>
              <a:pathLst>
                <a:path w="5346" h="5143" extrusionOk="0">
                  <a:moveTo>
                    <a:pt x="2775" y="1"/>
                  </a:moveTo>
                  <a:cubicBezTo>
                    <a:pt x="1735" y="1"/>
                    <a:pt x="797" y="628"/>
                    <a:pt x="399" y="1588"/>
                  </a:cubicBezTo>
                  <a:cubicBezTo>
                    <a:pt x="1" y="2549"/>
                    <a:pt x="222" y="3655"/>
                    <a:pt x="958" y="4390"/>
                  </a:cubicBezTo>
                  <a:cubicBezTo>
                    <a:pt x="1449" y="4882"/>
                    <a:pt x="2106" y="5142"/>
                    <a:pt x="2775" y="5142"/>
                  </a:cubicBezTo>
                  <a:cubicBezTo>
                    <a:pt x="3106" y="5142"/>
                    <a:pt x="3441" y="5078"/>
                    <a:pt x="3759" y="4946"/>
                  </a:cubicBezTo>
                  <a:cubicBezTo>
                    <a:pt x="4720" y="4548"/>
                    <a:pt x="5346" y="3610"/>
                    <a:pt x="5346" y="2570"/>
                  </a:cubicBezTo>
                  <a:cubicBezTo>
                    <a:pt x="5344" y="1152"/>
                    <a:pt x="4193" y="1"/>
                    <a:pt x="2775" y="1"/>
                  </a:cubicBezTo>
                  <a:close/>
                </a:path>
              </a:pathLst>
            </a:custGeom>
            <a:solidFill>
              <a:srgbClr val="ED6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44"/>
            <p:cNvSpPr/>
            <p:nvPr/>
          </p:nvSpPr>
          <p:spPr>
            <a:xfrm>
              <a:off x="13272550" y="-3389362"/>
              <a:ext cx="243875" cy="140450"/>
            </a:xfrm>
            <a:custGeom>
              <a:avLst/>
              <a:gdLst/>
              <a:ahLst/>
              <a:cxnLst/>
              <a:rect l="l" t="t" r="r" b="b"/>
              <a:pathLst>
                <a:path w="9755" h="5618" extrusionOk="0">
                  <a:moveTo>
                    <a:pt x="4644" y="0"/>
                  </a:moveTo>
                  <a:cubicBezTo>
                    <a:pt x="2027" y="0"/>
                    <a:pt x="158" y="2405"/>
                    <a:pt x="28" y="4856"/>
                  </a:cubicBezTo>
                  <a:cubicBezTo>
                    <a:pt x="0" y="5364"/>
                    <a:pt x="380" y="5617"/>
                    <a:pt x="774" y="5617"/>
                  </a:cubicBezTo>
                  <a:cubicBezTo>
                    <a:pt x="1169" y="5617"/>
                    <a:pt x="1579" y="5363"/>
                    <a:pt x="1606" y="4856"/>
                  </a:cubicBezTo>
                  <a:cubicBezTo>
                    <a:pt x="1719" y="2748"/>
                    <a:pt x="3298" y="1693"/>
                    <a:pt x="4877" y="1693"/>
                  </a:cubicBezTo>
                  <a:cubicBezTo>
                    <a:pt x="6456" y="1693"/>
                    <a:pt x="8035" y="2748"/>
                    <a:pt x="8149" y="4856"/>
                  </a:cubicBezTo>
                  <a:cubicBezTo>
                    <a:pt x="8176" y="5363"/>
                    <a:pt x="8585" y="5617"/>
                    <a:pt x="8980" y="5617"/>
                  </a:cubicBezTo>
                  <a:cubicBezTo>
                    <a:pt x="9374" y="5617"/>
                    <a:pt x="9754" y="5364"/>
                    <a:pt x="9727" y="4856"/>
                  </a:cubicBezTo>
                  <a:cubicBezTo>
                    <a:pt x="9579" y="2113"/>
                    <a:pt x="7622" y="154"/>
                    <a:pt x="4877" y="6"/>
                  </a:cubicBezTo>
                  <a:cubicBezTo>
                    <a:pt x="4799" y="2"/>
                    <a:pt x="4721" y="0"/>
                    <a:pt x="4644" y="0"/>
                  </a:cubicBezTo>
                  <a:close/>
                </a:path>
              </a:pathLst>
            </a:custGeom>
            <a:solidFill>
              <a:srgbClr val="894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44"/>
            <p:cNvSpPr/>
            <p:nvPr/>
          </p:nvSpPr>
          <p:spPr>
            <a:xfrm>
              <a:off x="12650500" y="-3389362"/>
              <a:ext cx="243850" cy="140450"/>
            </a:xfrm>
            <a:custGeom>
              <a:avLst/>
              <a:gdLst/>
              <a:ahLst/>
              <a:cxnLst/>
              <a:rect l="l" t="t" r="r" b="b"/>
              <a:pathLst>
                <a:path w="9754" h="5618" extrusionOk="0">
                  <a:moveTo>
                    <a:pt x="5110" y="0"/>
                  </a:moveTo>
                  <a:cubicBezTo>
                    <a:pt x="5033" y="0"/>
                    <a:pt x="4956" y="2"/>
                    <a:pt x="4877" y="6"/>
                  </a:cubicBezTo>
                  <a:cubicBezTo>
                    <a:pt x="2133" y="154"/>
                    <a:pt x="175" y="2113"/>
                    <a:pt x="28" y="4856"/>
                  </a:cubicBezTo>
                  <a:cubicBezTo>
                    <a:pt x="0" y="5364"/>
                    <a:pt x="380" y="5617"/>
                    <a:pt x="774" y="5617"/>
                  </a:cubicBezTo>
                  <a:cubicBezTo>
                    <a:pt x="1170" y="5617"/>
                    <a:pt x="1579" y="5363"/>
                    <a:pt x="1606" y="4856"/>
                  </a:cubicBezTo>
                  <a:cubicBezTo>
                    <a:pt x="1719" y="2748"/>
                    <a:pt x="3298" y="1693"/>
                    <a:pt x="4877" y="1693"/>
                  </a:cubicBezTo>
                  <a:cubicBezTo>
                    <a:pt x="6456" y="1693"/>
                    <a:pt x="8035" y="2748"/>
                    <a:pt x="8149" y="4856"/>
                  </a:cubicBezTo>
                  <a:cubicBezTo>
                    <a:pt x="8176" y="5363"/>
                    <a:pt x="8585" y="5617"/>
                    <a:pt x="8980" y="5617"/>
                  </a:cubicBezTo>
                  <a:cubicBezTo>
                    <a:pt x="9374" y="5617"/>
                    <a:pt x="9754" y="5364"/>
                    <a:pt x="9727" y="4856"/>
                  </a:cubicBezTo>
                  <a:cubicBezTo>
                    <a:pt x="9595" y="2405"/>
                    <a:pt x="7726" y="0"/>
                    <a:pt x="5110" y="0"/>
                  </a:cubicBezTo>
                  <a:close/>
                </a:path>
              </a:pathLst>
            </a:custGeom>
            <a:solidFill>
              <a:srgbClr val="894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44"/>
            <p:cNvSpPr/>
            <p:nvPr/>
          </p:nvSpPr>
          <p:spPr>
            <a:xfrm>
              <a:off x="12676850" y="-3123762"/>
              <a:ext cx="813225" cy="290125"/>
            </a:xfrm>
            <a:custGeom>
              <a:avLst/>
              <a:gdLst/>
              <a:ahLst/>
              <a:cxnLst/>
              <a:rect l="l" t="t" r="r" b="b"/>
              <a:pathLst>
                <a:path w="32529" h="11605" extrusionOk="0">
                  <a:moveTo>
                    <a:pt x="5161" y="1"/>
                  </a:moveTo>
                  <a:cubicBezTo>
                    <a:pt x="2670" y="1"/>
                    <a:pt x="532" y="1210"/>
                    <a:pt x="316" y="4344"/>
                  </a:cubicBezTo>
                  <a:cubicBezTo>
                    <a:pt x="0" y="8921"/>
                    <a:pt x="8854" y="11605"/>
                    <a:pt x="16264" y="11605"/>
                  </a:cubicBezTo>
                  <a:cubicBezTo>
                    <a:pt x="23675" y="11605"/>
                    <a:pt x="32528" y="8921"/>
                    <a:pt x="32213" y="4344"/>
                  </a:cubicBezTo>
                  <a:cubicBezTo>
                    <a:pt x="31997" y="1210"/>
                    <a:pt x="29858" y="1"/>
                    <a:pt x="27367" y="1"/>
                  </a:cubicBezTo>
                  <a:cubicBezTo>
                    <a:pt x="26220" y="1"/>
                    <a:pt x="24997" y="258"/>
                    <a:pt x="23854" y="701"/>
                  </a:cubicBezTo>
                  <a:cubicBezTo>
                    <a:pt x="21068" y="1784"/>
                    <a:pt x="18079" y="1908"/>
                    <a:pt x="16846" y="1908"/>
                  </a:cubicBezTo>
                  <a:cubicBezTo>
                    <a:pt x="16476" y="1908"/>
                    <a:pt x="16264" y="1897"/>
                    <a:pt x="16264" y="1897"/>
                  </a:cubicBezTo>
                  <a:cubicBezTo>
                    <a:pt x="16264" y="1897"/>
                    <a:pt x="16053" y="1908"/>
                    <a:pt x="15682" y="1908"/>
                  </a:cubicBezTo>
                  <a:cubicBezTo>
                    <a:pt x="14450" y="1908"/>
                    <a:pt x="11461" y="1784"/>
                    <a:pt x="8674" y="701"/>
                  </a:cubicBezTo>
                  <a:cubicBezTo>
                    <a:pt x="7531" y="258"/>
                    <a:pt x="6308" y="1"/>
                    <a:pt x="5161" y="1"/>
                  </a:cubicBezTo>
                  <a:close/>
                </a:path>
              </a:pathLst>
            </a:custGeom>
            <a:solidFill>
              <a:srgbClr val="4D04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9" name="Google Shape;1499;p44"/>
          <p:cNvGrpSpPr/>
          <p:nvPr/>
        </p:nvGrpSpPr>
        <p:grpSpPr>
          <a:xfrm>
            <a:off x="3640068" y="616187"/>
            <a:ext cx="868298" cy="996807"/>
            <a:chOff x="9703100" y="-1267987"/>
            <a:chExt cx="2036825" cy="2338275"/>
          </a:xfrm>
        </p:grpSpPr>
        <p:sp>
          <p:nvSpPr>
            <p:cNvPr id="1500" name="Google Shape;1500;p44"/>
            <p:cNvSpPr/>
            <p:nvPr/>
          </p:nvSpPr>
          <p:spPr>
            <a:xfrm>
              <a:off x="10201800" y="78513"/>
              <a:ext cx="435475" cy="991775"/>
            </a:xfrm>
            <a:custGeom>
              <a:avLst/>
              <a:gdLst/>
              <a:ahLst/>
              <a:cxnLst/>
              <a:rect l="l" t="t" r="r" b="b"/>
              <a:pathLst>
                <a:path w="17419" h="39671" extrusionOk="0">
                  <a:moveTo>
                    <a:pt x="8734" y="0"/>
                  </a:moveTo>
                  <a:lnTo>
                    <a:pt x="8734" y="0"/>
                  </a:lnTo>
                  <a:cubicBezTo>
                    <a:pt x="10617" y="2728"/>
                    <a:pt x="12828" y="35188"/>
                    <a:pt x="12828" y="35188"/>
                  </a:cubicBezTo>
                  <a:cubicBezTo>
                    <a:pt x="11394" y="34399"/>
                    <a:pt x="9647" y="34063"/>
                    <a:pt x="7930" y="34063"/>
                  </a:cubicBezTo>
                  <a:cubicBezTo>
                    <a:pt x="4698" y="34063"/>
                    <a:pt x="1571" y="35251"/>
                    <a:pt x="834" y="36838"/>
                  </a:cubicBezTo>
                  <a:cubicBezTo>
                    <a:pt x="0" y="38633"/>
                    <a:pt x="8499" y="39671"/>
                    <a:pt x="13349" y="39671"/>
                  </a:cubicBezTo>
                  <a:cubicBezTo>
                    <a:pt x="15065" y="39671"/>
                    <a:pt x="16324" y="39541"/>
                    <a:pt x="16551" y="39269"/>
                  </a:cubicBezTo>
                  <a:cubicBezTo>
                    <a:pt x="17418" y="38228"/>
                    <a:pt x="17247" y="1409"/>
                    <a:pt x="17247" y="1409"/>
                  </a:cubicBezTo>
                  <a:cubicBezTo>
                    <a:pt x="13945" y="1213"/>
                    <a:pt x="8734" y="0"/>
                    <a:pt x="8734" y="0"/>
                  </a:cubicBezTo>
                  <a:close/>
                </a:path>
              </a:pathLst>
            </a:custGeom>
            <a:solidFill>
              <a:srgbClr val="E05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4"/>
            <p:cNvSpPr/>
            <p:nvPr/>
          </p:nvSpPr>
          <p:spPr>
            <a:xfrm>
              <a:off x="10805750" y="78513"/>
              <a:ext cx="435475" cy="991775"/>
            </a:xfrm>
            <a:custGeom>
              <a:avLst/>
              <a:gdLst/>
              <a:ahLst/>
              <a:cxnLst/>
              <a:rect l="l" t="t" r="r" b="b"/>
              <a:pathLst>
                <a:path w="17419" h="39671" extrusionOk="0">
                  <a:moveTo>
                    <a:pt x="8685" y="0"/>
                  </a:moveTo>
                  <a:cubicBezTo>
                    <a:pt x="8684" y="0"/>
                    <a:pt x="3473" y="1213"/>
                    <a:pt x="171" y="1409"/>
                  </a:cubicBezTo>
                  <a:cubicBezTo>
                    <a:pt x="171" y="1409"/>
                    <a:pt x="0" y="38228"/>
                    <a:pt x="867" y="39269"/>
                  </a:cubicBezTo>
                  <a:cubicBezTo>
                    <a:pt x="1094" y="39541"/>
                    <a:pt x="2354" y="39671"/>
                    <a:pt x="4069" y="39671"/>
                  </a:cubicBezTo>
                  <a:cubicBezTo>
                    <a:pt x="8919" y="39671"/>
                    <a:pt x="17418" y="38633"/>
                    <a:pt x="16584" y="36838"/>
                  </a:cubicBezTo>
                  <a:cubicBezTo>
                    <a:pt x="15848" y="35251"/>
                    <a:pt x="12721" y="34063"/>
                    <a:pt x="9489" y="34063"/>
                  </a:cubicBezTo>
                  <a:cubicBezTo>
                    <a:pt x="7772" y="34063"/>
                    <a:pt x="6024" y="34399"/>
                    <a:pt x="4591" y="35188"/>
                  </a:cubicBezTo>
                  <a:cubicBezTo>
                    <a:pt x="4591" y="35188"/>
                    <a:pt x="6803" y="2728"/>
                    <a:pt x="8685" y="0"/>
                  </a:cubicBezTo>
                  <a:close/>
                </a:path>
              </a:pathLst>
            </a:custGeom>
            <a:solidFill>
              <a:srgbClr val="E05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4"/>
            <p:cNvSpPr/>
            <p:nvPr/>
          </p:nvSpPr>
          <p:spPr>
            <a:xfrm>
              <a:off x="10969425" y="-1267987"/>
              <a:ext cx="604350" cy="422325"/>
            </a:xfrm>
            <a:custGeom>
              <a:avLst/>
              <a:gdLst/>
              <a:ahLst/>
              <a:cxnLst/>
              <a:rect l="l" t="t" r="r" b="b"/>
              <a:pathLst>
                <a:path w="24174" h="16893" extrusionOk="0">
                  <a:moveTo>
                    <a:pt x="20556" y="0"/>
                  </a:moveTo>
                  <a:cubicBezTo>
                    <a:pt x="19269" y="0"/>
                    <a:pt x="17394" y="1741"/>
                    <a:pt x="14036" y="3590"/>
                  </a:cubicBezTo>
                  <a:cubicBezTo>
                    <a:pt x="9689" y="5983"/>
                    <a:pt x="4423" y="6328"/>
                    <a:pt x="1746" y="6328"/>
                  </a:cubicBezTo>
                  <a:cubicBezTo>
                    <a:pt x="661" y="6328"/>
                    <a:pt x="1" y="6271"/>
                    <a:pt x="1" y="6271"/>
                  </a:cubicBezTo>
                  <a:lnTo>
                    <a:pt x="1" y="6271"/>
                  </a:lnTo>
                  <a:lnTo>
                    <a:pt x="12692" y="16892"/>
                  </a:lnTo>
                  <a:cubicBezTo>
                    <a:pt x="24173" y="13600"/>
                    <a:pt x="23254" y="3390"/>
                    <a:pt x="21905" y="990"/>
                  </a:cubicBezTo>
                  <a:cubicBezTo>
                    <a:pt x="21513" y="293"/>
                    <a:pt x="21084" y="0"/>
                    <a:pt x="20556" y="0"/>
                  </a:cubicBezTo>
                  <a:close/>
                </a:path>
              </a:pathLst>
            </a:custGeom>
            <a:solidFill>
              <a:srgbClr val="E05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44"/>
            <p:cNvSpPr/>
            <p:nvPr/>
          </p:nvSpPr>
          <p:spPr>
            <a:xfrm>
              <a:off x="9875725" y="-1267987"/>
              <a:ext cx="604325" cy="422325"/>
            </a:xfrm>
            <a:custGeom>
              <a:avLst/>
              <a:gdLst/>
              <a:ahLst/>
              <a:cxnLst/>
              <a:rect l="l" t="t" r="r" b="b"/>
              <a:pathLst>
                <a:path w="24173" h="16893" extrusionOk="0">
                  <a:moveTo>
                    <a:pt x="3617" y="0"/>
                  </a:moveTo>
                  <a:cubicBezTo>
                    <a:pt x="3090" y="0"/>
                    <a:pt x="2661" y="293"/>
                    <a:pt x="2269" y="990"/>
                  </a:cubicBezTo>
                  <a:cubicBezTo>
                    <a:pt x="919" y="3390"/>
                    <a:pt x="0" y="13600"/>
                    <a:pt x="11481" y="16892"/>
                  </a:cubicBezTo>
                  <a:lnTo>
                    <a:pt x="24173" y="6271"/>
                  </a:lnTo>
                  <a:lnTo>
                    <a:pt x="24173" y="6271"/>
                  </a:lnTo>
                  <a:cubicBezTo>
                    <a:pt x="24173" y="6271"/>
                    <a:pt x="23513" y="6328"/>
                    <a:pt x="22427" y="6328"/>
                  </a:cubicBezTo>
                  <a:cubicBezTo>
                    <a:pt x="19751" y="6328"/>
                    <a:pt x="14484" y="5983"/>
                    <a:pt x="10138" y="3590"/>
                  </a:cubicBezTo>
                  <a:cubicBezTo>
                    <a:pt x="6778" y="1741"/>
                    <a:pt x="4905" y="0"/>
                    <a:pt x="3617" y="0"/>
                  </a:cubicBezTo>
                  <a:close/>
                </a:path>
              </a:pathLst>
            </a:custGeom>
            <a:solidFill>
              <a:srgbClr val="E05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44"/>
            <p:cNvSpPr/>
            <p:nvPr/>
          </p:nvSpPr>
          <p:spPr>
            <a:xfrm>
              <a:off x="9724125" y="-827737"/>
              <a:ext cx="154125" cy="107675"/>
            </a:xfrm>
            <a:custGeom>
              <a:avLst/>
              <a:gdLst/>
              <a:ahLst/>
              <a:cxnLst/>
              <a:rect l="l" t="t" r="r" b="b"/>
              <a:pathLst>
                <a:path w="6165" h="4307" extrusionOk="0">
                  <a:moveTo>
                    <a:pt x="2890" y="1"/>
                  </a:moveTo>
                  <a:cubicBezTo>
                    <a:pt x="2883" y="1"/>
                    <a:pt x="2876" y="1"/>
                    <a:pt x="2869" y="2"/>
                  </a:cubicBezTo>
                  <a:cubicBezTo>
                    <a:pt x="2260" y="63"/>
                    <a:pt x="1924" y="2473"/>
                    <a:pt x="1924" y="2473"/>
                  </a:cubicBezTo>
                  <a:cubicBezTo>
                    <a:pt x="1924" y="2473"/>
                    <a:pt x="1173" y="972"/>
                    <a:pt x="650" y="972"/>
                  </a:cubicBezTo>
                  <a:cubicBezTo>
                    <a:pt x="604" y="972"/>
                    <a:pt x="561" y="984"/>
                    <a:pt x="520" y="1008"/>
                  </a:cubicBezTo>
                  <a:cubicBezTo>
                    <a:pt x="0" y="1313"/>
                    <a:pt x="1566" y="4307"/>
                    <a:pt x="1566" y="4307"/>
                  </a:cubicBezTo>
                  <a:lnTo>
                    <a:pt x="4226" y="4307"/>
                  </a:lnTo>
                  <a:cubicBezTo>
                    <a:pt x="4226" y="4307"/>
                    <a:pt x="6164" y="1251"/>
                    <a:pt x="5342" y="915"/>
                  </a:cubicBezTo>
                  <a:cubicBezTo>
                    <a:pt x="5280" y="890"/>
                    <a:pt x="5216" y="878"/>
                    <a:pt x="5153" y="878"/>
                  </a:cubicBezTo>
                  <a:cubicBezTo>
                    <a:pt x="4376" y="878"/>
                    <a:pt x="3541" y="2625"/>
                    <a:pt x="3541" y="2625"/>
                  </a:cubicBezTo>
                  <a:cubicBezTo>
                    <a:pt x="3541" y="2625"/>
                    <a:pt x="3482" y="1"/>
                    <a:pt x="2890" y="1"/>
                  </a:cubicBezTo>
                  <a:close/>
                </a:path>
              </a:pathLst>
            </a:custGeom>
            <a:solidFill>
              <a:srgbClr val="F27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44"/>
            <p:cNvSpPr/>
            <p:nvPr/>
          </p:nvSpPr>
          <p:spPr>
            <a:xfrm>
              <a:off x="9703100" y="-733387"/>
              <a:ext cx="413200" cy="446675"/>
            </a:xfrm>
            <a:custGeom>
              <a:avLst/>
              <a:gdLst/>
              <a:ahLst/>
              <a:cxnLst/>
              <a:rect l="l" t="t" r="r" b="b"/>
              <a:pathLst>
                <a:path w="16528" h="17867" extrusionOk="0">
                  <a:moveTo>
                    <a:pt x="3801" y="0"/>
                  </a:moveTo>
                  <a:cubicBezTo>
                    <a:pt x="2013" y="0"/>
                    <a:pt x="0" y="2745"/>
                    <a:pt x="0" y="7114"/>
                  </a:cubicBezTo>
                  <a:cubicBezTo>
                    <a:pt x="0" y="12004"/>
                    <a:pt x="6639" y="17867"/>
                    <a:pt x="14644" y="17867"/>
                  </a:cubicBezTo>
                  <a:cubicBezTo>
                    <a:pt x="15049" y="17867"/>
                    <a:pt x="15458" y="17852"/>
                    <a:pt x="15870" y="17821"/>
                  </a:cubicBezTo>
                  <a:cubicBezTo>
                    <a:pt x="15869" y="17821"/>
                    <a:pt x="15912" y="12071"/>
                    <a:pt x="16528" y="8256"/>
                  </a:cubicBezTo>
                  <a:lnTo>
                    <a:pt x="16528" y="8256"/>
                  </a:lnTo>
                  <a:cubicBezTo>
                    <a:pt x="16527" y="8256"/>
                    <a:pt x="15140" y="8625"/>
                    <a:pt x="13404" y="8625"/>
                  </a:cubicBezTo>
                  <a:cubicBezTo>
                    <a:pt x="11858" y="8625"/>
                    <a:pt x="10035" y="8332"/>
                    <a:pt x="8673" y="7222"/>
                  </a:cubicBezTo>
                  <a:cubicBezTo>
                    <a:pt x="5782" y="4867"/>
                    <a:pt x="6637" y="1438"/>
                    <a:pt x="4711" y="261"/>
                  </a:cubicBezTo>
                  <a:cubicBezTo>
                    <a:pt x="4422" y="85"/>
                    <a:pt x="4115" y="0"/>
                    <a:pt x="3801" y="0"/>
                  </a:cubicBezTo>
                  <a:close/>
                </a:path>
              </a:pathLst>
            </a:custGeom>
            <a:solidFill>
              <a:srgbClr val="E05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44"/>
            <p:cNvSpPr/>
            <p:nvPr/>
          </p:nvSpPr>
          <p:spPr>
            <a:xfrm>
              <a:off x="11564775" y="-827737"/>
              <a:ext cx="154125" cy="107675"/>
            </a:xfrm>
            <a:custGeom>
              <a:avLst/>
              <a:gdLst/>
              <a:ahLst/>
              <a:cxnLst/>
              <a:rect l="l" t="t" r="r" b="b"/>
              <a:pathLst>
                <a:path w="6165" h="4307" extrusionOk="0">
                  <a:moveTo>
                    <a:pt x="3274" y="1"/>
                  </a:moveTo>
                  <a:cubicBezTo>
                    <a:pt x="2683" y="1"/>
                    <a:pt x="2624" y="2625"/>
                    <a:pt x="2624" y="2625"/>
                  </a:cubicBezTo>
                  <a:cubicBezTo>
                    <a:pt x="2624" y="2625"/>
                    <a:pt x="1789" y="878"/>
                    <a:pt x="1012" y="878"/>
                  </a:cubicBezTo>
                  <a:cubicBezTo>
                    <a:pt x="948" y="878"/>
                    <a:pt x="885" y="890"/>
                    <a:pt x="823" y="915"/>
                  </a:cubicBezTo>
                  <a:cubicBezTo>
                    <a:pt x="0" y="1251"/>
                    <a:pt x="1939" y="4307"/>
                    <a:pt x="1939" y="4307"/>
                  </a:cubicBezTo>
                  <a:lnTo>
                    <a:pt x="4598" y="4307"/>
                  </a:lnTo>
                  <a:cubicBezTo>
                    <a:pt x="4598" y="4307"/>
                    <a:pt x="6164" y="1313"/>
                    <a:pt x="5645" y="1008"/>
                  </a:cubicBezTo>
                  <a:cubicBezTo>
                    <a:pt x="5604" y="984"/>
                    <a:pt x="5560" y="972"/>
                    <a:pt x="5515" y="972"/>
                  </a:cubicBezTo>
                  <a:cubicBezTo>
                    <a:pt x="4991" y="972"/>
                    <a:pt x="4241" y="2473"/>
                    <a:pt x="4241" y="2473"/>
                  </a:cubicBezTo>
                  <a:cubicBezTo>
                    <a:pt x="4241" y="2473"/>
                    <a:pt x="3906" y="63"/>
                    <a:pt x="3295" y="2"/>
                  </a:cubicBezTo>
                  <a:cubicBezTo>
                    <a:pt x="3288" y="1"/>
                    <a:pt x="3281" y="1"/>
                    <a:pt x="3274" y="1"/>
                  </a:cubicBezTo>
                  <a:close/>
                </a:path>
              </a:pathLst>
            </a:custGeom>
            <a:solidFill>
              <a:srgbClr val="F27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44"/>
            <p:cNvSpPr/>
            <p:nvPr/>
          </p:nvSpPr>
          <p:spPr>
            <a:xfrm>
              <a:off x="11326700" y="-733387"/>
              <a:ext cx="413225" cy="446675"/>
            </a:xfrm>
            <a:custGeom>
              <a:avLst/>
              <a:gdLst/>
              <a:ahLst/>
              <a:cxnLst/>
              <a:rect l="l" t="t" r="r" b="b"/>
              <a:pathLst>
                <a:path w="16529" h="17867" extrusionOk="0">
                  <a:moveTo>
                    <a:pt x="12728" y="0"/>
                  </a:moveTo>
                  <a:cubicBezTo>
                    <a:pt x="12413" y="0"/>
                    <a:pt x="12106" y="85"/>
                    <a:pt x="11818" y="261"/>
                  </a:cubicBezTo>
                  <a:cubicBezTo>
                    <a:pt x="9891" y="1438"/>
                    <a:pt x="10747" y="4867"/>
                    <a:pt x="7857" y="7222"/>
                  </a:cubicBezTo>
                  <a:cubicBezTo>
                    <a:pt x="6495" y="8332"/>
                    <a:pt x="4672" y="8626"/>
                    <a:pt x="3126" y="8626"/>
                  </a:cubicBezTo>
                  <a:cubicBezTo>
                    <a:pt x="1390" y="8626"/>
                    <a:pt x="1" y="8256"/>
                    <a:pt x="1" y="8256"/>
                  </a:cubicBezTo>
                  <a:lnTo>
                    <a:pt x="1" y="8256"/>
                  </a:lnTo>
                  <a:cubicBezTo>
                    <a:pt x="618" y="12071"/>
                    <a:pt x="660" y="17821"/>
                    <a:pt x="658" y="17821"/>
                  </a:cubicBezTo>
                  <a:cubicBezTo>
                    <a:pt x="1070" y="17852"/>
                    <a:pt x="1479" y="17867"/>
                    <a:pt x="1885" y="17867"/>
                  </a:cubicBezTo>
                  <a:cubicBezTo>
                    <a:pt x="9889" y="17867"/>
                    <a:pt x="16529" y="12004"/>
                    <a:pt x="16529" y="7114"/>
                  </a:cubicBezTo>
                  <a:cubicBezTo>
                    <a:pt x="16529" y="2745"/>
                    <a:pt x="14515" y="0"/>
                    <a:pt x="12728" y="0"/>
                  </a:cubicBezTo>
                  <a:close/>
                </a:path>
              </a:pathLst>
            </a:custGeom>
            <a:solidFill>
              <a:srgbClr val="E05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44"/>
            <p:cNvSpPr/>
            <p:nvPr/>
          </p:nvSpPr>
          <p:spPr>
            <a:xfrm>
              <a:off x="9986275" y="-1152012"/>
              <a:ext cx="1475375" cy="1425650"/>
            </a:xfrm>
            <a:custGeom>
              <a:avLst/>
              <a:gdLst/>
              <a:ahLst/>
              <a:cxnLst/>
              <a:rect l="l" t="t" r="r" b="b"/>
              <a:pathLst>
                <a:path w="59015" h="57026" extrusionOk="0">
                  <a:moveTo>
                    <a:pt x="29467" y="1"/>
                  </a:moveTo>
                  <a:cubicBezTo>
                    <a:pt x="14072" y="1"/>
                    <a:pt x="6474" y="9996"/>
                    <a:pt x="3077" y="20793"/>
                  </a:cubicBezTo>
                  <a:cubicBezTo>
                    <a:pt x="1" y="30564"/>
                    <a:pt x="1018" y="46393"/>
                    <a:pt x="1240" y="49310"/>
                  </a:cubicBezTo>
                  <a:cubicBezTo>
                    <a:pt x="1230" y="49467"/>
                    <a:pt x="1215" y="49622"/>
                    <a:pt x="1215" y="49782"/>
                  </a:cubicBezTo>
                  <a:cubicBezTo>
                    <a:pt x="1215" y="53783"/>
                    <a:pt x="4459" y="57025"/>
                    <a:pt x="8459" y="57025"/>
                  </a:cubicBezTo>
                  <a:cubicBezTo>
                    <a:pt x="11822" y="57025"/>
                    <a:pt x="14641" y="54731"/>
                    <a:pt x="15457" y="51624"/>
                  </a:cubicBezTo>
                  <a:cubicBezTo>
                    <a:pt x="16273" y="54731"/>
                    <a:pt x="19093" y="57025"/>
                    <a:pt x="22456" y="57025"/>
                  </a:cubicBezTo>
                  <a:cubicBezTo>
                    <a:pt x="25818" y="57025"/>
                    <a:pt x="28638" y="54731"/>
                    <a:pt x="29454" y="51624"/>
                  </a:cubicBezTo>
                  <a:cubicBezTo>
                    <a:pt x="30271" y="54731"/>
                    <a:pt x="33091" y="57025"/>
                    <a:pt x="36452" y="57025"/>
                  </a:cubicBezTo>
                  <a:cubicBezTo>
                    <a:pt x="39815" y="57025"/>
                    <a:pt x="42635" y="54731"/>
                    <a:pt x="43451" y="51624"/>
                  </a:cubicBezTo>
                  <a:cubicBezTo>
                    <a:pt x="44268" y="54731"/>
                    <a:pt x="47086" y="57025"/>
                    <a:pt x="50449" y="57025"/>
                  </a:cubicBezTo>
                  <a:cubicBezTo>
                    <a:pt x="54449" y="57025"/>
                    <a:pt x="57693" y="53783"/>
                    <a:pt x="57693" y="49782"/>
                  </a:cubicBezTo>
                  <a:cubicBezTo>
                    <a:pt x="57693" y="49687"/>
                    <a:pt x="57683" y="49598"/>
                    <a:pt x="57679" y="49505"/>
                  </a:cubicBezTo>
                  <a:cubicBezTo>
                    <a:pt x="57860" y="47218"/>
                    <a:pt x="59015" y="30821"/>
                    <a:pt x="55857" y="20793"/>
                  </a:cubicBezTo>
                  <a:cubicBezTo>
                    <a:pt x="52458" y="9996"/>
                    <a:pt x="44861" y="1"/>
                    <a:pt x="29467" y="1"/>
                  </a:cubicBezTo>
                  <a:close/>
                </a:path>
              </a:pathLst>
            </a:custGeom>
            <a:solidFill>
              <a:srgbClr val="FFDA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44"/>
            <p:cNvSpPr/>
            <p:nvPr/>
          </p:nvSpPr>
          <p:spPr>
            <a:xfrm>
              <a:off x="10072350" y="-340362"/>
              <a:ext cx="122150" cy="117550"/>
            </a:xfrm>
            <a:custGeom>
              <a:avLst/>
              <a:gdLst/>
              <a:ahLst/>
              <a:cxnLst/>
              <a:rect l="l" t="t" r="r" b="b"/>
              <a:pathLst>
                <a:path w="4886" h="4702" extrusionOk="0">
                  <a:moveTo>
                    <a:pt x="2535" y="0"/>
                  </a:moveTo>
                  <a:cubicBezTo>
                    <a:pt x="1585" y="0"/>
                    <a:pt x="728" y="574"/>
                    <a:pt x="364" y="1452"/>
                  </a:cubicBezTo>
                  <a:cubicBezTo>
                    <a:pt x="0" y="2330"/>
                    <a:pt x="201" y="3342"/>
                    <a:pt x="873" y="4013"/>
                  </a:cubicBezTo>
                  <a:cubicBezTo>
                    <a:pt x="1323" y="4463"/>
                    <a:pt x="1925" y="4702"/>
                    <a:pt x="2537" y="4702"/>
                  </a:cubicBezTo>
                  <a:cubicBezTo>
                    <a:pt x="2839" y="4702"/>
                    <a:pt x="3145" y="4643"/>
                    <a:pt x="3435" y="4523"/>
                  </a:cubicBezTo>
                  <a:cubicBezTo>
                    <a:pt x="4314" y="4160"/>
                    <a:pt x="4886" y="3301"/>
                    <a:pt x="4886" y="2351"/>
                  </a:cubicBezTo>
                  <a:cubicBezTo>
                    <a:pt x="4886" y="1053"/>
                    <a:pt x="3833" y="2"/>
                    <a:pt x="2535" y="0"/>
                  </a:cubicBezTo>
                  <a:close/>
                </a:path>
              </a:pathLst>
            </a:custGeom>
            <a:solidFill>
              <a:srgbClr val="FFE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44"/>
            <p:cNvSpPr/>
            <p:nvPr/>
          </p:nvSpPr>
          <p:spPr>
            <a:xfrm>
              <a:off x="10188875" y="-216087"/>
              <a:ext cx="147725" cy="142125"/>
            </a:xfrm>
            <a:custGeom>
              <a:avLst/>
              <a:gdLst/>
              <a:ahLst/>
              <a:cxnLst/>
              <a:rect l="l" t="t" r="r" b="b"/>
              <a:pathLst>
                <a:path w="5909" h="5685" extrusionOk="0">
                  <a:moveTo>
                    <a:pt x="3067" y="1"/>
                  </a:moveTo>
                  <a:cubicBezTo>
                    <a:pt x="1917" y="1"/>
                    <a:pt x="881" y="693"/>
                    <a:pt x="441" y="1754"/>
                  </a:cubicBezTo>
                  <a:cubicBezTo>
                    <a:pt x="1" y="2816"/>
                    <a:pt x="244" y="4038"/>
                    <a:pt x="1056" y="4852"/>
                  </a:cubicBezTo>
                  <a:cubicBezTo>
                    <a:pt x="1600" y="5395"/>
                    <a:pt x="2328" y="5685"/>
                    <a:pt x="3068" y="5685"/>
                  </a:cubicBezTo>
                  <a:cubicBezTo>
                    <a:pt x="3434" y="5685"/>
                    <a:pt x="3802" y="5614"/>
                    <a:pt x="4154" y="5468"/>
                  </a:cubicBezTo>
                  <a:cubicBezTo>
                    <a:pt x="5215" y="5028"/>
                    <a:pt x="5908" y="3992"/>
                    <a:pt x="5908" y="2842"/>
                  </a:cubicBezTo>
                  <a:cubicBezTo>
                    <a:pt x="5908" y="1273"/>
                    <a:pt x="4636" y="1"/>
                    <a:pt x="3067" y="1"/>
                  </a:cubicBezTo>
                  <a:close/>
                </a:path>
              </a:pathLst>
            </a:custGeom>
            <a:solidFill>
              <a:srgbClr val="FFE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44"/>
            <p:cNvSpPr/>
            <p:nvPr/>
          </p:nvSpPr>
          <p:spPr>
            <a:xfrm>
              <a:off x="10148450" y="34613"/>
              <a:ext cx="77950" cy="75025"/>
            </a:xfrm>
            <a:custGeom>
              <a:avLst/>
              <a:gdLst/>
              <a:ahLst/>
              <a:cxnLst/>
              <a:rect l="l" t="t" r="r" b="b"/>
              <a:pathLst>
                <a:path w="3118" h="3001" extrusionOk="0">
                  <a:moveTo>
                    <a:pt x="1618" y="0"/>
                  </a:moveTo>
                  <a:cubicBezTo>
                    <a:pt x="1011" y="0"/>
                    <a:pt x="464" y="365"/>
                    <a:pt x="232" y="925"/>
                  </a:cubicBezTo>
                  <a:cubicBezTo>
                    <a:pt x="1" y="1487"/>
                    <a:pt x="128" y="2131"/>
                    <a:pt x="558" y="2561"/>
                  </a:cubicBezTo>
                  <a:cubicBezTo>
                    <a:pt x="844" y="2848"/>
                    <a:pt x="1227" y="3000"/>
                    <a:pt x="1617" y="3000"/>
                  </a:cubicBezTo>
                  <a:cubicBezTo>
                    <a:pt x="1811" y="3000"/>
                    <a:pt x="2006" y="2963"/>
                    <a:pt x="2192" y="2885"/>
                  </a:cubicBezTo>
                  <a:cubicBezTo>
                    <a:pt x="2752" y="2654"/>
                    <a:pt x="3117" y="2107"/>
                    <a:pt x="3117" y="1500"/>
                  </a:cubicBezTo>
                  <a:cubicBezTo>
                    <a:pt x="3117" y="672"/>
                    <a:pt x="2446" y="0"/>
                    <a:pt x="1618" y="0"/>
                  </a:cubicBezTo>
                  <a:close/>
                </a:path>
              </a:pathLst>
            </a:custGeom>
            <a:solidFill>
              <a:srgbClr val="FFE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44"/>
            <p:cNvSpPr/>
            <p:nvPr/>
          </p:nvSpPr>
          <p:spPr>
            <a:xfrm>
              <a:off x="11273550" y="-340362"/>
              <a:ext cx="122175" cy="117550"/>
            </a:xfrm>
            <a:custGeom>
              <a:avLst/>
              <a:gdLst/>
              <a:ahLst/>
              <a:cxnLst/>
              <a:rect l="l" t="t" r="r" b="b"/>
              <a:pathLst>
                <a:path w="4887" h="4702" extrusionOk="0">
                  <a:moveTo>
                    <a:pt x="2351" y="0"/>
                  </a:moveTo>
                  <a:cubicBezTo>
                    <a:pt x="1053" y="2"/>
                    <a:pt x="0" y="1053"/>
                    <a:pt x="0" y="2351"/>
                  </a:cubicBezTo>
                  <a:cubicBezTo>
                    <a:pt x="0" y="3301"/>
                    <a:pt x="572" y="4160"/>
                    <a:pt x="1451" y="4523"/>
                  </a:cubicBezTo>
                  <a:cubicBezTo>
                    <a:pt x="1742" y="4643"/>
                    <a:pt x="2047" y="4702"/>
                    <a:pt x="2350" y="4702"/>
                  </a:cubicBezTo>
                  <a:cubicBezTo>
                    <a:pt x="2961" y="4702"/>
                    <a:pt x="3563" y="4463"/>
                    <a:pt x="4013" y="4013"/>
                  </a:cubicBezTo>
                  <a:cubicBezTo>
                    <a:pt x="4685" y="3342"/>
                    <a:pt x="4886" y="2330"/>
                    <a:pt x="4523" y="1452"/>
                  </a:cubicBezTo>
                  <a:cubicBezTo>
                    <a:pt x="4158" y="574"/>
                    <a:pt x="3301" y="0"/>
                    <a:pt x="2351" y="0"/>
                  </a:cubicBezTo>
                  <a:close/>
                </a:path>
              </a:pathLst>
            </a:custGeom>
            <a:solidFill>
              <a:srgbClr val="FFE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44"/>
            <p:cNvSpPr/>
            <p:nvPr/>
          </p:nvSpPr>
          <p:spPr>
            <a:xfrm>
              <a:off x="11131475" y="-216087"/>
              <a:ext cx="142100" cy="142125"/>
            </a:xfrm>
            <a:custGeom>
              <a:avLst/>
              <a:gdLst/>
              <a:ahLst/>
              <a:cxnLst/>
              <a:rect l="l" t="t" r="r" b="b"/>
              <a:pathLst>
                <a:path w="5684" h="5685" extrusionOk="0">
                  <a:moveTo>
                    <a:pt x="2842" y="1"/>
                  </a:moveTo>
                  <a:cubicBezTo>
                    <a:pt x="1272" y="1"/>
                    <a:pt x="0" y="1273"/>
                    <a:pt x="0" y="2842"/>
                  </a:cubicBezTo>
                  <a:cubicBezTo>
                    <a:pt x="0" y="4412"/>
                    <a:pt x="1272" y="5684"/>
                    <a:pt x="2842" y="5684"/>
                  </a:cubicBezTo>
                  <a:cubicBezTo>
                    <a:pt x="4411" y="5684"/>
                    <a:pt x="5683" y="4412"/>
                    <a:pt x="5683" y="2842"/>
                  </a:cubicBezTo>
                  <a:cubicBezTo>
                    <a:pt x="5683" y="1273"/>
                    <a:pt x="4411" y="1"/>
                    <a:pt x="2842" y="1"/>
                  </a:cubicBezTo>
                  <a:close/>
                </a:path>
              </a:pathLst>
            </a:custGeom>
            <a:solidFill>
              <a:srgbClr val="FFE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44"/>
            <p:cNvSpPr/>
            <p:nvPr/>
          </p:nvSpPr>
          <p:spPr>
            <a:xfrm>
              <a:off x="11241625" y="34613"/>
              <a:ext cx="77975" cy="75025"/>
            </a:xfrm>
            <a:custGeom>
              <a:avLst/>
              <a:gdLst/>
              <a:ahLst/>
              <a:cxnLst/>
              <a:rect l="l" t="t" r="r" b="b"/>
              <a:pathLst>
                <a:path w="3119" h="3001" extrusionOk="0">
                  <a:moveTo>
                    <a:pt x="1500" y="0"/>
                  </a:moveTo>
                  <a:cubicBezTo>
                    <a:pt x="672" y="0"/>
                    <a:pt x="1" y="672"/>
                    <a:pt x="1" y="1500"/>
                  </a:cubicBezTo>
                  <a:cubicBezTo>
                    <a:pt x="1" y="2107"/>
                    <a:pt x="367" y="2654"/>
                    <a:pt x="927" y="2885"/>
                  </a:cubicBezTo>
                  <a:cubicBezTo>
                    <a:pt x="1113" y="2963"/>
                    <a:pt x="1308" y="3000"/>
                    <a:pt x="1501" y="3000"/>
                  </a:cubicBezTo>
                  <a:cubicBezTo>
                    <a:pt x="1891" y="3000"/>
                    <a:pt x="2275" y="2848"/>
                    <a:pt x="2561" y="2561"/>
                  </a:cubicBezTo>
                  <a:cubicBezTo>
                    <a:pt x="2990" y="2131"/>
                    <a:pt x="3119" y="1487"/>
                    <a:pt x="2887" y="925"/>
                  </a:cubicBezTo>
                  <a:cubicBezTo>
                    <a:pt x="2654" y="365"/>
                    <a:pt x="2107" y="0"/>
                    <a:pt x="1500" y="0"/>
                  </a:cubicBezTo>
                  <a:close/>
                </a:path>
              </a:pathLst>
            </a:custGeom>
            <a:solidFill>
              <a:srgbClr val="FFE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4"/>
            <p:cNvSpPr/>
            <p:nvPr/>
          </p:nvSpPr>
          <p:spPr>
            <a:xfrm>
              <a:off x="10608350" y="-1259962"/>
              <a:ext cx="229150" cy="215925"/>
            </a:xfrm>
            <a:custGeom>
              <a:avLst/>
              <a:gdLst/>
              <a:ahLst/>
              <a:cxnLst/>
              <a:rect l="l" t="t" r="r" b="b"/>
              <a:pathLst>
                <a:path w="9166" h="8637" extrusionOk="0">
                  <a:moveTo>
                    <a:pt x="4590" y="0"/>
                  </a:moveTo>
                  <a:cubicBezTo>
                    <a:pt x="4409" y="0"/>
                    <a:pt x="4226" y="12"/>
                    <a:pt x="4041" y="35"/>
                  </a:cubicBezTo>
                  <a:cubicBezTo>
                    <a:pt x="1676" y="335"/>
                    <a:pt x="1" y="2496"/>
                    <a:pt x="301" y="4861"/>
                  </a:cubicBezTo>
                  <a:cubicBezTo>
                    <a:pt x="577" y="7043"/>
                    <a:pt x="2435" y="8637"/>
                    <a:pt x="4578" y="8637"/>
                  </a:cubicBezTo>
                  <a:cubicBezTo>
                    <a:pt x="4759" y="8637"/>
                    <a:pt x="4941" y="8625"/>
                    <a:pt x="5126" y="8602"/>
                  </a:cubicBezTo>
                  <a:cubicBezTo>
                    <a:pt x="7492" y="8302"/>
                    <a:pt x="9166" y="6143"/>
                    <a:pt x="8868" y="3776"/>
                  </a:cubicBezTo>
                  <a:cubicBezTo>
                    <a:pt x="8591" y="1593"/>
                    <a:pt x="6732" y="0"/>
                    <a:pt x="4590" y="0"/>
                  </a:cubicBezTo>
                  <a:close/>
                </a:path>
              </a:pathLst>
            </a:custGeom>
            <a:solidFill>
              <a:srgbClr val="FFE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4"/>
            <p:cNvSpPr/>
            <p:nvPr/>
          </p:nvSpPr>
          <p:spPr>
            <a:xfrm>
              <a:off x="10520100" y="-1087062"/>
              <a:ext cx="105000" cy="99350"/>
            </a:xfrm>
            <a:custGeom>
              <a:avLst/>
              <a:gdLst/>
              <a:ahLst/>
              <a:cxnLst/>
              <a:rect l="l" t="t" r="r" b="b"/>
              <a:pathLst>
                <a:path w="4200" h="3974" extrusionOk="0">
                  <a:moveTo>
                    <a:pt x="2072" y="0"/>
                  </a:moveTo>
                  <a:cubicBezTo>
                    <a:pt x="1734" y="0"/>
                    <a:pt x="1394" y="87"/>
                    <a:pt x="1087" y="262"/>
                  </a:cubicBezTo>
                  <a:cubicBezTo>
                    <a:pt x="390" y="660"/>
                    <a:pt x="0" y="1438"/>
                    <a:pt x="102" y="2236"/>
                  </a:cubicBezTo>
                  <a:cubicBezTo>
                    <a:pt x="228" y="3240"/>
                    <a:pt x="1083" y="3974"/>
                    <a:pt x="2069" y="3974"/>
                  </a:cubicBezTo>
                  <a:cubicBezTo>
                    <a:pt x="2152" y="3974"/>
                    <a:pt x="2237" y="3968"/>
                    <a:pt x="2322" y="3957"/>
                  </a:cubicBezTo>
                  <a:cubicBezTo>
                    <a:pt x="3120" y="3856"/>
                    <a:pt x="3777" y="3286"/>
                    <a:pt x="3988" y="2510"/>
                  </a:cubicBezTo>
                  <a:cubicBezTo>
                    <a:pt x="4200" y="1735"/>
                    <a:pt x="3925" y="909"/>
                    <a:pt x="3289" y="416"/>
                  </a:cubicBezTo>
                  <a:cubicBezTo>
                    <a:pt x="2933" y="141"/>
                    <a:pt x="2504" y="0"/>
                    <a:pt x="2072" y="0"/>
                  </a:cubicBezTo>
                  <a:close/>
                </a:path>
              </a:pathLst>
            </a:custGeom>
            <a:solidFill>
              <a:srgbClr val="FFE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4"/>
            <p:cNvSpPr/>
            <p:nvPr/>
          </p:nvSpPr>
          <p:spPr>
            <a:xfrm>
              <a:off x="10637575" y="-1003137"/>
              <a:ext cx="127000" cy="120175"/>
            </a:xfrm>
            <a:custGeom>
              <a:avLst/>
              <a:gdLst/>
              <a:ahLst/>
              <a:cxnLst/>
              <a:rect l="l" t="t" r="r" b="b"/>
              <a:pathLst>
                <a:path w="5080" h="4807" extrusionOk="0">
                  <a:moveTo>
                    <a:pt x="2506" y="0"/>
                  </a:moveTo>
                  <a:cubicBezTo>
                    <a:pt x="2096" y="0"/>
                    <a:pt x="1685" y="105"/>
                    <a:pt x="1315" y="317"/>
                  </a:cubicBezTo>
                  <a:cubicBezTo>
                    <a:pt x="471" y="799"/>
                    <a:pt x="0" y="1743"/>
                    <a:pt x="123" y="2707"/>
                  </a:cubicBezTo>
                  <a:cubicBezTo>
                    <a:pt x="277" y="3920"/>
                    <a:pt x="1311" y="4806"/>
                    <a:pt x="2504" y="4806"/>
                  </a:cubicBezTo>
                  <a:cubicBezTo>
                    <a:pt x="2604" y="4806"/>
                    <a:pt x="2706" y="4800"/>
                    <a:pt x="2809" y="4787"/>
                  </a:cubicBezTo>
                  <a:cubicBezTo>
                    <a:pt x="3773" y="4665"/>
                    <a:pt x="4567" y="3973"/>
                    <a:pt x="4824" y="3037"/>
                  </a:cubicBezTo>
                  <a:cubicBezTo>
                    <a:pt x="5080" y="2099"/>
                    <a:pt x="4746" y="1100"/>
                    <a:pt x="3978" y="505"/>
                  </a:cubicBezTo>
                  <a:cubicBezTo>
                    <a:pt x="3547" y="170"/>
                    <a:pt x="3028" y="0"/>
                    <a:pt x="2506" y="0"/>
                  </a:cubicBezTo>
                  <a:close/>
                </a:path>
              </a:pathLst>
            </a:custGeom>
            <a:solidFill>
              <a:srgbClr val="FFE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44"/>
            <p:cNvSpPr/>
            <p:nvPr/>
          </p:nvSpPr>
          <p:spPr>
            <a:xfrm>
              <a:off x="10841150" y="-1062087"/>
              <a:ext cx="67050" cy="63400"/>
            </a:xfrm>
            <a:custGeom>
              <a:avLst/>
              <a:gdLst/>
              <a:ahLst/>
              <a:cxnLst/>
              <a:rect l="l" t="t" r="r" b="b"/>
              <a:pathLst>
                <a:path w="2682" h="2536" extrusionOk="0">
                  <a:moveTo>
                    <a:pt x="1322" y="0"/>
                  </a:moveTo>
                  <a:cubicBezTo>
                    <a:pt x="1106" y="0"/>
                    <a:pt x="889" y="55"/>
                    <a:pt x="694" y="167"/>
                  </a:cubicBezTo>
                  <a:cubicBezTo>
                    <a:pt x="248" y="421"/>
                    <a:pt x="0" y="919"/>
                    <a:pt x="65" y="1428"/>
                  </a:cubicBezTo>
                  <a:cubicBezTo>
                    <a:pt x="147" y="2068"/>
                    <a:pt x="692" y="2536"/>
                    <a:pt x="1320" y="2536"/>
                  </a:cubicBezTo>
                  <a:cubicBezTo>
                    <a:pt x="1373" y="2536"/>
                    <a:pt x="1427" y="2532"/>
                    <a:pt x="1481" y="2526"/>
                  </a:cubicBezTo>
                  <a:cubicBezTo>
                    <a:pt x="1991" y="2462"/>
                    <a:pt x="2410" y="2097"/>
                    <a:pt x="2545" y="1602"/>
                  </a:cubicBezTo>
                  <a:cubicBezTo>
                    <a:pt x="2681" y="1107"/>
                    <a:pt x="2505" y="580"/>
                    <a:pt x="2099" y="266"/>
                  </a:cubicBezTo>
                  <a:cubicBezTo>
                    <a:pt x="1872" y="90"/>
                    <a:pt x="1598" y="0"/>
                    <a:pt x="1322" y="0"/>
                  </a:cubicBezTo>
                  <a:close/>
                </a:path>
              </a:pathLst>
            </a:custGeom>
            <a:solidFill>
              <a:srgbClr val="FFE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4"/>
            <p:cNvSpPr/>
            <p:nvPr/>
          </p:nvSpPr>
          <p:spPr>
            <a:xfrm>
              <a:off x="10441850" y="-896362"/>
              <a:ext cx="562200" cy="562175"/>
            </a:xfrm>
            <a:custGeom>
              <a:avLst/>
              <a:gdLst/>
              <a:ahLst/>
              <a:cxnLst/>
              <a:rect l="l" t="t" r="r" b="b"/>
              <a:pathLst>
                <a:path w="22488" h="22487" extrusionOk="0">
                  <a:moveTo>
                    <a:pt x="11244" y="1"/>
                  </a:moveTo>
                  <a:cubicBezTo>
                    <a:pt x="5034" y="1"/>
                    <a:pt x="0" y="5034"/>
                    <a:pt x="0" y="11243"/>
                  </a:cubicBezTo>
                  <a:cubicBezTo>
                    <a:pt x="0" y="17453"/>
                    <a:pt x="5032" y="22487"/>
                    <a:pt x="11244" y="22487"/>
                  </a:cubicBezTo>
                  <a:cubicBezTo>
                    <a:pt x="17455" y="22487"/>
                    <a:pt x="22488" y="17453"/>
                    <a:pt x="22488" y="11244"/>
                  </a:cubicBezTo>
                  <a:cubicBezTo>
                    <a:pt x="22488" y="5034"/>
                    <a:pt x="17453" y="1"/>
                    <a:pt x="1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4"/>
            <p:cNvSpPr/>
            <p:nvPr/>
          </p:nvSpPr>
          <p:spPr>
            <a:xfrm>
              <a:off x="10533225" y="-804987"/>
              <a:ext cx="379450" cy="379450"/>
            </a:xfrm>
            <a:custGeom>
              <a:avLst/>
              <a:gdLst/>
              <a:ahLst/>
              <a:cxnLst/>
              <a:rect l="l" t="t" r="r" b="b"/>
              <a:pathLst>
                <a:path w="15178" h="15178" extrusionOk="0">
                  <a:moveTo>
                    <a:pt x="7589" y="1"/>
                  </a:moveTo>
                  <a:cubicBezTo>
                    <a:pt x="3398" y="1"/>
                    <a:pt x="1" y="3398"/>
                    <a:pt x="1" y="7589"/>
                  </a:cubicBezTo>
                  <a:cubicBezTo>
                    <a:pt x="1" y="11779"/>
                    <a:pt x="3398" y="15178"/>
                    <a:pt x="7589" y="15178"/>
                  </a:cubicBezTo>
                  <a:cubicBezTo>
                    <a:pt x="11779" y="15178"/>
                    <a:pt x="15178" y="11779"/>
                    <a:pt x="15178" y="7589"/>
                  </a:cubicBezTo>
                  <a:cubicBezTo>
                    <a:pt x="15178" y="3398"/>
                    <a:pt x="11779" y="1"/>
                    <a:pt x="7589" y="1"/>
                  </a:cubicBezTo>
                  <a:close/>
                </a:path>
              </a:pathLst>
            </a:custGeom>
            <a:solidFill>
              <a:srgbClr val="FFBE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4"/>
            <p:cNvSpPr/>
            <p:nvPr/>
          </p:nvSpPr>
          <p:spPr>
            <a:xfrm>
              <a:off x="10613475" y="-724812"/>
              <a:ext cx="219000" cy="219075"/>
            </a:xfrm>
            <a:custGeom>
              <a:avLst/>
              <a:gdLst/>
              <a:ahLst/>
              <a:cxnLst/>
              <a:rect l="l" t="t" r="r" b="b"/>
              <a:pathLst>
                <a:path w="8760" h="8763" extrusionOk="0">
                  <a:moveTo>
                    <a:pt x="4379" y="0"/>
                  </a:moveTo>
                  <a:cubicBezTo>
                    <a:pt x="1962" y="0"/>
                    <a:pt x="0" y="1962"/>
                    <a:pt x="0" y="4382"/>
                  </a:cubicBezTo>
                  <a:cubicBezTo>
                    <a:pt x="0" y="6801"/>
                    <a:pt x="1957" y="8763"/>
                    <a:pt x="4379" y="8763"/>
                  </a:cubicBezTo>
                  <a:cubicBezTo>
                    <a:pt x="6800" y="8763"/>
                    <a:pt x="8760" y="6801"/>
                    <a:pt x="8760" y="4382"/>
                  </a:cubicBezTo>
                  <a:cubicBezTo>
                    <a:pt x="8760" y="1963"/>
                    <a:pt x="6795" y="0"/>
                    <a:pt x="4379" y="0"/>
                  </a:cubicBezTo>
                  <a:close/>
                </a:path>
              </a:pathLst>
            </a:custGeom>
            <a:solidFill>
              <a:srgbClr val="894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4"/>
            <p:cNvSpPr/>
            <p:nvPr/>
          </p:nvSpPr>
          <p:spPr>
            <a:xfrm>
              <a:off x="10762075" y="-769512"/>
              <a:ext cx="140800" cy="140225"/>
            </a:xfrm>
            <a:custGeom>
              <a:avLst/>
              <a:gdLst/>
              <a:ahLst/>
              <a:cxnLst/>
              <a:rect l="l" t="t" r="r" b="b"/>
              <a:pathLst>
                <a:path w="5632" h="5609" extrusionOk="0">
                  <a:moveTo>
                    <a:pt x="2816" y="0"/>
                  </a:moveTo>
                  <a:cubicBezTo>
                    <a:pt x="1270" y="0"/>
                    <a:pt x="12" y="1247"/>
                    <a:pt x="0" y="2793"/>
                  </a:cubicBezTo>
                  <a:cubicBezTo>
                    <a:pt x="0" y="4348"/>
                    <a:pt x="1261" y="5609"/>
                    <a:pt x="2816" y="5609"/>
                  </a:cubicBezTo>
                  <a:cubicBezTo>
                    <a:pt x="4370" y="5609"/>
                    <a:pt x="5631" y="4348"/>
                    <a:pt x="5631" y="2793"/>
                  </a:cubicBezTo>
                  <a:cubicBezTo>
                    <a:pt x="5618" y="1247"/>
                    <a:pt x="4362" y="0"/>
                    <a:pt x="28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4"/>
            <p:cNvSpPr/>
            <p:nvPr/>
          </p:nvSpPr>
          <p:spPr>
            <a:xfrm>
              <a:off x="10635500" y="-229112"/>
              <a:ext cx="175175" cy="73175"/>
            </a:xfrm>
            <a:custGeom>
              <a:avLst/>
              <a:gdLst/>
              <a:ahLst/>
              <a:cxnLst/>
              <a:rect l="l" t="t" r="r" b="b"/>
              <a:pathLst>
                <a:path w="7007" h="2927" extrusionOk="0">
                  <a:moveTo>
                    <a:pt x="516" y="0"/>
                  </a:moveTo>
                  <a:cubicBezTo>
                    <a:pt x="259" y="0"/>
                    <a:pt x="0" y="270"/>
                    <a:pt x="169" y="561"/>
                  </a:cubicBezTo>
                  <a:cubicBezTo>
                    <a:pt x="683" y="1441"/>
                    <a:pt x="1454" y="2230"/>
                    <a:pt x="2378" y="2667"/>
                  </a:cubicBezTo>
                  <a:cubicBezTo>
                    <a:pt x="2758" y="2847"/>
                    <a:pt x="3125" y="2926"/>
                    <a:pt x="3479" y="2926"/>
                  </a:cubicBezTo>
                  <a:cubicBezTo>
                    <a:pt x="4867" y="2926"/>
                    <a:pt x="6030" y="1702"/>
                    <a:pt x="6815" y="561"/>
                  </a:cubicBezTo>
                  <a:cubicBezTo>
                    <a:pt x="7006" y="281"/>
                    <a:pt x="6745" y="14"/>
                    <a:pt x="6479" y="14"/>
                  </a:cubicBezTo>
                  <a:cubicBezTo>
                    <a:pt x="6364" y="14"/>
                    <a:pt x="6249" y="63"/>
                    <a:pt x="6168" y="181"/>
                  </a:cubicBezTo>
                  <a:cubicBezTo>
                    <a:pt x="5463" y="1207"/>
                    <a:pt x="4559" y="2126"/>
                    <a:pt x="3474" y="2126"/>
                  </a:cubicBezTo>
                  <a:cubicBezTo>
                    <a:pt x="3080" y="2126"/>
                    <a:pt x="2663" y="2005"/>
                    <a:pt x="2223" y="1725"/>
                  </a:cubicBezTo>
                  <a:cubicBezTo>
                    <a:pt x="1650" y="1360"/>
                    <a:pt x="1157" y="765"/>
                    <a:pt x="817" y="181"/>
                  </a:cubicBezTo>
                  <a:cubicBezTo>
                    <a:pt x="742" y="53"/>
                    <a:pt x="629" y="0"/>
                    <a:pt x="516" y="0"/>
                  </a:cubicBezTo>
                  <a:close/>
                </a:path>
              </a:pathLst>
            </a:custGeom>
            <a:solidFill>
              <a:srgbClr val="894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4" name="Google Shape;1524;p44"/>
          <p:cNvGrpSpPr/>
          <p:nvPr/>
        </p:nvGrpSpPr>
        <p:grpSpPr>
          <a:xfrm>
            <a:off x="306658" y="2340107"/>
            <a:ext cx="1305624" cy="2173166"/>
            <a:chOff x="12073175" y="-1524812"/>
            <a:chExt cx="2021600" cy="2595100"/>
          </a:xfrm>
        </p:grpSpPr>
        <p:sp>
          <p:nvSpPr>
            <p:cNvPr id="1525" name="Google Shape;1525;p44"/>
            <p:cNvSpPr/>
            <p:nvPr/>
          </p:nvSpPr>
          <p:spPr>
            <a:xfrm>
              <a:off x="13749925" y="-807212"/>
              <a:ext cx="344850" cy="411600"/>
            </a:xfrm>
            <a:custGeom>
              <a:avLst/>
              <a:gdLst/>
              <a:ahLst/>
              <a:cxnLst/>
              <a:rect l="l" t="t" r="r" b="b"/>
              <a:pathLst>
                <a:path w="13794" h="16464" extrusionOk="0">
                  <a:moveTo>
                    <a:pt x="8177" y="0"/>
                  </a:moveTo>
                  <a:cubicBezTo>
                    <a:pt x="4894" y="0"/>
                    <a:pt x="6094" y="5872"/>
                    <a:pt x="4704" y="8418"/>
                  </a:cubicBezTo>
                  <a:cubicBezTo>
                    <a:pt x="3504" y="10618"/>
                    <a:pt x="869" y="10768"/>
                    <a:pt x="172" y="10768"/>
                  </a:cubicBezTo>
                  <a:cubicBezTo>
                    <a:pt x="62" y="10768"/>
                    <a:pt x="1" y="10765"/>
                    <a:pt x="1" y="10765"/>
                  </a:cubicBezTo>
                  <a:lnTo>
                    <a:pt x="1" y="10765"/>
                  </a:lnTo>
                  <a:cubicBezTo>
                    <a:pt x="338" y="12390"/>
                    <a:pt x="371" y="16409"/>
                    <a:pt x="371" y="16409"/>
                  </a:cubicBezTo>
                  <a:cubicBezTo>
                    <a:pt x="802" y="16446"/>
                    <a:pt x="1218" y="16464"/>
                    <a:pt x="1619" y="16464"/>
                  </a:cubicBezTo>
                  <a:cubicBezTo>
                    <a:pt x="13793" y="16464"/>
                    <a:pt x="12587" y="0"/>
                    <a:pt x="8177" y="0"/>
                  </a:cubicBezTo>
                  <a:close/>
                </a:path>
              </a:pathLst>
            </a:custGeom>
            <a:solidFill>
              <a:srgbClr val="FFBE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4"/>
            <p:cNvSpPr/>
            <p:nvPr/>
          </p:nvSpPr>
          <p:spPr>
            <a:xfrm>
              <a:off x="12073175" y="-807212"/>
              <a:ext cx="343200" cy="411600"/>
            </a:xfrm>
            <a:custGeom>
              <a:avLst/>
              <a:gdLst/>
              <a:ahLst/>
              <a:cxnLst/>
              <a:rect l="l" t="t" r="r" b="b"/>
              <a:pathLst>
                <a:path w="13728" h="16464" extrusionOk="0">
                  <a:moveTo>
                    <a:pt x="5616" y="0"/>
                  </a:moveTo>
                  <a:cubicBezTo>
                    <a:pt x="1206" y="0"/>
                    <a:pt x="0" y="16464"/>
                    <a:pt x="12174" y="16464"/>
                  </a:cubicBezTo>
                  <a:cubicBezTo>
                    <a:pt x="12575" y="16464"/>
                    <a:pt x="12991" y="16446"/>
                    <a:pt x="13422" y="16409"/>
                  </a:cubicBezTo>
                  <a:cubicBezTo>
                    <a:pt x="13422" y="16409"/>
                    <a:pt x="13390" y="12390"/>
                    <a:pt x="13727" y="10765"/>
                  </a:cubicBezTo>
                  <a:lnTo>
                    <a:pt x="13727" y="10765"/>
                  </a:lnTo>
                  <a:cubicBezTo>
                    <a:pt x="13727" y="10765"/>
                    <a:pt x="13667" y="10768"/>
                    <a:pt x="13559" y="10768"/>
                  </a:cubicBezTo>
                  <a:cubicBezTo>
                    <a:pt x="12875" y="10768"/>
                    <a:pt x="10289" y="10618"/>
                    <a:pt x="9089" y="8418"/>
                  </a:cubicBezTo>
                  <a:cubicBezTo>
                    <a:pt x="7701" y="5872"/>
                    <a:pt x="8899" y="0"/>
                    <a:pt x="5616" y="0"/>
                  </a:cubicBezTo>
                  <a:close/>
                </a:path>
              </a:pathLst>
            </a:custGeom>
            <a:solidFill>
              <a:srgbClr val="FFBE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4"/>
            <p:cNvSpPr/>
            <p:nvPr/>
          </p:nvSpPr>
          <p:spPr>
            <a:xfrm>
              <a:off x="12393700" y="152363"/>
              <a:ext cx="497700" cy="917925"/>
            </a:xfrm>
            <a:custGeom>
              <a:avLst/>
              <a:gdLst/>
              <a:ahLst/>
              <a:cxnLst/>
              <a:rect l="l" t="t" r="r" b="b"/>
              <a:pathLst>
                <a:path w="19908" h="36717" extrusionOk="0">
                  <a:moveTo>
                    <a:pt x="15343" y="1"/>
                  </a:moveTo>
                  <a:cubicBezTo>
                    <a:pt x="5505" y="8066"/>
                    <a:pt x="10419" y="32322"/>
                    <a:pt x="10419" y="32322"/>
                  </a:cubicBezTo>
                  <a:cubicBezTo>
                    <a:pt x="10419" y="32322"/>
                    <a:pt x="7723" y="31679"/>
                    <a:pt x="5424" y="31679"/>
                  </a:cubicBezTo>
                  <a:cubicBezTo>
                    <a:pt x="4380" y="31679"/>
                    <a:pt x="3418" y="31812"/>
                    <a:pt x="2827" y="32198"/>
                  </a:cubicBezTo>
                  <a:cubicBezTo>
                    <a:pt x="1" y="34045"/>
                    <a:pt x="2262" y="36717"/>
                    <a:pt x="7737" y="36717"/>
                  </a:cubicBezTo>
                  <a:cubicBezTo>
                    <a:pt x="7880" y="36717"/>
                    <a:pt x="8024" y="36715"/>
                    <a:pt x="8170" y="36711"/>
                  </a:cubicBezTo>
                  <a:cubicBezTo>
                    <a:pt x="12710" y="36598"/>
                    <a:pt x="15986" y="35642"/>
                    <a:pt x="15986" y="35642"/>
                  </a:cubicBezTo>
                  <a:cubicBezTo>
                    <a:pt x="9742" y="11680"/>
                    <a:pt x="19908" y="880"/>
                    <a:pt x="19908" y="880"/>
                  </a:cubicBezTo>
                  <a:cubicBezTo>
                    <a:pt x="18716" y="761"/>
                    <a:pt x="15343" y="1"/>
                    <a:pt x="15343" y="1"/>
                  </a:cubicBezTo>
                  <a:close/>
                </a:path>
              </a:pathLst>
            </a:custGeom>
            <a:solidFill>
              <a:srgbClr val="FFBE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4"/>
            <p:cNvSpPr/>
            <p:nvPr/>
          </p:nvSpPr>
          <p:spPr>
            <a:xfrm>
              <a:off x="13276525" y="152363"/>
              <a:ext cx="497650" cy="917925"/>
            </a:xfrm>
            <a:custGeom>
              <a:avLst/>
              <a:gdLst/>
              <a:ahLst/>
              <a:cxnLst/>
              <a:rect l="l" t="t" r="r" b="b"/>
              <a:pathLst>
                <a:path w="19906" h="36717" extrusionOk="0">
                  <a:moveTo>
                    <a:pt x="4565" y="1"/>
                  </a:moveTo>
                  <a:cubicBezTo>
                    <a:pt x="4565" y="1"/>
                    <a:pt x="1190" y="761"/>
                    <a:pt x="0" y="880"/>
                  </a:cubicBezTo>
                  <a:cubicBezTo>
                    <a:pt x="0" y="880"/>
                    <a:pt x="10164" y="11680"/>
                    <a:pt x="3922" y="35642"/>
                  </a:cubicBezTo>
                  <a:cubicBezTo>
                    <a:pt x="3922" y="35642"/>
                    <a:pt x="7197" y="36598"/>
                    <a:pt x="11736" y="36711"/>
                  </a:cubicBezTo>
                  <a:cubicBezTo>
                    <a:pt x="11883" y="36715"/>
                    <a:pt x="12027" y="36717"/>
                    <a:pt x="12169" y="36717"/>
                  </a:cubicBezTo>
                  <a:cubicBezTo>
                    <a:pt x="17646" y="36717"/>
                    <a:pt x="19906" y="34045"/>
                    <a:pt x="17079" y="32198"/>
                  </a:cubicBezTo>
                  <a:cubicBezTo>
                    <a:pt x="16489" y="31812"/>
                    <a:pt x="15527" y="31679"/>
                    <a:pt x="14483" y="31679"/>
                  </a:cubicBezTo>
                  <a:cubicBezTo>
                    <a:pt x="12184" y="31679"/>
                    <a:pt x="9488" y="32322"/>
                    <a:pt x="9488" y="32322"/>
                  </a:cubicBezTo>
                  <a:cubicBezTo>
                    <a:pt x="9488" y="32322"/>
                    <a:pt x="14401" y="8066"/>
                    <a:pt x="4565" y="1"/>
                  </a:cubicBezTo>
                  <a:close/>
                </a:path>
              </a:pathLst>
            </a:custGeom>
            <a:solidFill>
              <a:srgbClr val="FFBE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44"/>
            <p:cNvSpPr/>
            <p:nvPr/>
          </p:nvSpPr>
          <p:spPr>
            <a:xfrm>
              <a:off x="12375850" y="-1047612"/>
              <a:ext cx="1416275" cy="1309050"/>
            </a:xfrm>
            <a:custGeom>
              <a:avLst/>
              <a:gdLst/>
              <a:ahLst/>
              <a:cxnLst/>
              <a:rect l="l" t="t" r="r" b="b"/>
              <a:pathLst>
                <a:path w="56651" h="52362" extrusionOk="0">
                  <a:moveTo>
                    <a:pt x="28325" y="1"/>
                  </a:moveTo>
                  <a:cubicBezTo>
                    <a:pt x="12681" y="1"/>
                    <a:pt x="0" y="11721"/>
                    <a:pt x="0" y="26181"/>
                  </a:cubicBezTo>
                  <a:cubicBezTo>
                    <a:pt x="0" y="40640"/>
                    <a:pt x="12680" y="52362"/>
                    <a:pt x="28325" y="52362"/>
                  </a:cubicBezTo>
                  <a:cubicBezTo>
                    <a:pt x="43969" y="52362"/>
                    <a:pt x="56650" y="40639"/>
                    <a:pt x="56650" y="26181"/>
                  </a:cubicBezTo>
                  <a:cubicBezTo>
                    <a:pt x="56650" y="11722"/>
                    <a:pt x="43968" y="1"/>
                    <a:pt x="28325" y="1"/>
                  </a:cubicBezTo>
                  <a:close/>
                </a:path>
              </a:pathLst>
            </a:custGeom>
            <a:solidFill>
              <a:srgbClr val="8E6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44"/>
            <p:cNvSpPr/>
            <p:nvPr/>
          </p:nvSpPr>
          <p:spPr>
            <a:xfrm>
              <a:off x="13312775" y="-1251862"/>
              <a:ext cx="186950" cy="348675"/>
            </a:xfrm>
            <a:custGeom>
              <a:avLst/>
              <a:gdLst/>
              <a:ahLst/>
              <a:cxnLst/>
              <a:rect l="l" t="t" r="r" b="b"/>
              <a:pathLst>
                <a:path w="7478" h="13947" extrusionOk="0">
                  <a:moveTo>
                    <a:pt x="4478" y="0"/>
                  </a:moveTo>
                  <a:lnTo>
                    <a:pt x="1" y="9637"/>
                  </a:lnTo>
                  <a:lnTo>
                    <a:pt x="5566" y="13947"/>
                  </a:lnTo>
                  <a:lnTo>
                    <a:pt x="7478" y="1442"/>
                  </a:lnTo>
                  <a:lnTo>
                    <a:pt x="4478" y="0"/>
                  </a:lnTo>
                  <a:close/>
                </a:path>
              </a:pathLst>
            </a:custGeom>
            <a:solidFill>
              <a:srgbClr val="8E6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44"/>
            <p:cNvSpPr/>
            <p:nvPr/>
          </p:nvSpPr>
          <p:spPr>
            <a:xfrm>
              <a:off x="13260750" y="-1524812"/>
              <a:ext cx="478025" cy="478000"/>
            </a:xfrm>
            <a:custGeom>
              <a:avLst/>
              <a:gdLst/>
              <a:ahLst/>
              <a:cxnLst/>
              <a:rect l="l" t="t" r="r" b="b"/>
              <a:pathLst>
                <a:path w="19121" h="19120" extrusionOk="0">
                  <a:moveTo>
                    <a:pt x="9560" y="0"/>
                  </a:moveTo>
                  <a:cubicBezTo>
                    <a:pt x="4281" y="0"/>
                    <a:pt x="0" y="4281"/>
                    <a:pt x="0" y="9561"/>
                  </a:cubicBezTo>
                  <a:cubicBezTo>
                    <a:pt x="0" y="14839"/>
                    <a:pt x="4279" y="19119"/>
                    <a:pt x="9560" y="19119"/>
                  </a:cubicBezTo>
                  <a:cubicBezTo>
                    <a:pt x="14841" y="19119"/>
                    <a:pt x="19120" y="14839"/>
                    <a:pt x="19120" y="9561"/>
                  </a:cubicBezTo>
                  <a:cubicBezTo>
                    <a:pt x="19120" y="4281"/>
                    <a:pt x="14838" y="0"/>
                    <a:pt x="9560" y="0"/>
                  </a:cubicBezTo>
                  <a:close/>
                </a:path>
              </a:pathLst>
            </a:custGeom>
            <a:solidFill>
              <a:srgbClr val="8E6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44"/>
            <p:cNvSpPr/>
            <p:nvPr/>
          </p:nvSpPr>
          <p:spPr>
            <a:xfrm>
              <a:off x="13341750" y="-1443787"/>
              <a:ext cx="315950" cy="315975"/>
            </a:xfrm>
            <a:custGeom>
              <a:avLst/>
              <a:gdLst/>
              <a:ahLst/>
              <a:cxnLst/>
              <a:rect l="l" t="t" r="r" b="b"/>
              <a:pathLst>
                <a:path w="12638" h="12639" extrusionOk="0">
                  <a:moveTo>
                    <a:pt x="6319" y="1"/>
                  </a:moveTo>
                  <a:cubicBezTo>
                    <a:pt x="2830" y="1"/>
                    <a:pt x="0" y="2829"/>
                    <a:pt x="0" y="6320"/>
                  </a:cubicBezTo>
                  <a:cubicBezTo>
                    <a:pt x="0" y="9808"/>
                    <a:pt x="2829" y="12639"/>
                    <a:pt x="6319" y="12639"/>
                  </a:cubicBezTo>
                  <a:cubicBezTo>
                    <a:pt x="9811" y="12639"/>
                    <a:pt x="12638" y="9808"/>
                    <a:pt x="12638" y="6320"/>
                  </a:cubicBezTo>
                  <a:cubicBezTo>
                    <a:pt x="12638" y="2829"/>
                    <a:pt x="9809" y="1"/>
                    <a:pt x="63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44"/>
            <p:cNvSpPr/>
            <p:nvPr/>
          </p:nvSpPr>
          <p:spPr>
            <a:xfrm>
              <a:off x="13393125" y="-1392437"/>
              <a:ext cx="213225" cy="213275"/>
            </a:xfrm>
            <a:custGeom>
              <a:avLst/>
              <a:gdLst/>
              <a:ahLst/>
              <a:cxnLst/>
              <a:rect l="l" t="t" r="r" b="b"/>
              <a:pathLst>
                <a:path w="8529" h="8531" extrusionOk="0">
                  <a:moveTo>
                    <a:pt x="4265" y="1"/>
                  </a:moveTo>
                  <a:cubicBezTo>
                    <a:pt x="1910" y="1"/>
                    <a:pt x="1" y="1910"/>
                    <a:pt x="1" y="4266"/>
                  </a:cubicBezTo>
                  <a:cubicBezTo>
                    <a:pt x="1" y="6621"/>
                    <a:pt x="1910" y="8530"/>
                    <a:pt x="4265" y="8530"/>
                  </a:cubicBezTo>
                  <a:cubicBezTo>
                    <a:pt x="6621" y="8530"/>
                    <a:pt x="8529" y="6621"/>
                    <a:pt x="8529" y="4266"/>
                  </a:cubicBezTo>
                  <a:cubicBezTo>
                    <a:pt x="8529" y="1910"/>
                    <a:pt x="6619" y="1"/>
                    <a:pt x="4265" y="1"/>
                  </a:cubicBezTo>
                  <a:close/>
                </a:path>
              </a:pathLst>
            </a:custGeom>
            <a:solidFill>
              <a:srgbClr val="FFBE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44"/>
            <p:cNvSpPr/>
            <p:nvPr/>
          </p:nvSpPr>
          <p:spPr>
            <a:xfrm>
              <a:off x="13438175" y="-1347337"/>
              <a:ext cx="127900" cy="123050"/>
            </a:xfrm>
            <a:custGeom>
              <a:avLst/>
              <a:gdLst/>
              <a:ahLst/>
              <a:cxnLst/>
              <a:rect l="l" t="t" r="r" b="b"/>
              <a:pathLst>
                <a:path w="5116" h="4922" extrusionOk="0">
                  <a:moveTo>
                    <a:pt x="2463" y="1"/>
                  </a:moveTo>
                  <a:cubicBezTo>
                    <a:pt x="1103" y="1"/>
                    <a:pt x="1" y="1102"/>
                    <a:pt x="1" y="2462"/>
                  </a:cubicBezTo>
                  <a:cubicBezTo>
                    <a:pt x="1" y="3456"/>
                    <a:pt x="600" y="4354"/>
                    <a:pt x="1519" y="4734"/>
                  </a:cubicBezTo>
                  <a:cubicBezTo>
                    <a:pt x="1824" y="4861"/>
                    <a:pt x="2144" y="4922"/>
                    <a:pt x="2461" y="4922"/>
                  </a:cubicBezTo>
                  <a:cubicBezTo>
                    <a:pt x="3101" y="4922"/>
                    <a:pt x="3730" y="4672"/>
                    <a:pt x="4201" y="4202"/>
                  </a:cubicBezTo>
                  <a:cubicBezTo>
                    <a:pt x="4904" y="3498"/>
                    <a:pt x="5115" y="2440"/>
                    <a:pt x="4735" y="1521"/>
                  </a:cubicBezTo>
                  <a:cubicBezTo>
                    <a:pt x="4355" y="600"/>
                    <a:pt x="3458" y="1"/>
                    <a:pt x="2463" y="1"/>
                  </a:cubicBezTo>
                  <a:close/>
                </a:path>
              </a:pathLst>
            </a:custGeom>
            <a:solidFill>
              <a:srgbClr val="894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44"/>
            <p:cNvSpPr/>
            <p:nvPr/>
          </p:nvSpPr>
          <p:spPr>
            <a:xfrm>
              <a:off x="13398600" y="-1372812"/>
              <a:ext cx="82275" cy="79150"/>
            </a:xfrm>
            <a:custGeom>
              <a:avLst/>
              <a:gdLst/>
              <a:ahLst/>
              <a:cxnLst/>
              <a:rect l="l" t="t" r="r" b="b"/>
              <a:pathLst>
                <a:path w="3291" h="3166" extrusionOk="0">
                  <a:moveTo>
                    <a:pt x="1584" y="1"/>
                  </a:moveTo>
                  <a:cubicBezTo>
                    <a:pt x="710" y="1"/>
                    <a:pt x="0" y="708"/>
                    <a:pt x="2" y="1583"/>
                  </a:cubicBezTo>
                  <a:cubicBezTo>
                    <a:pt x="2" y="2223"/>
                    <a:pt x="387" y="2800"/>
                    <a:pt x="979" y="3045"/>
                  </a:cubicBezTo>
                  <a:cubicBezTo>
                    <a:pt x="1174" y="3126"/>
                    <a:pt x="1379" y="3165"/>
                    <a:pt x="1583" y="3165"/>
                  </a:cubicBezTo>
                  <a:cubicBezTo>
                    <a:pt x="1995" y="3165"/>
                    <a:pt x="2400" y="3004"/>
                    <a:pt x="2703" y="2702"/>
                  </a:cubicBezTo>
                  <a:cubicBezTo>
                    <a:pt x="3155" y="2249"/>
                    <a:pt x="3291" y="1568"/>
                    <a:pt x="3046" y="976"/>
                  </a:cubicBezTo>
                  <a:cubicBezTo>
                    <a:pt x="2800" y="386"/>
                    <a:pt x="2224" y="1"/>
                    <a:pt x="15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44"/>
            <p:cNvSpPr/>
            <p:nvPr/>
          </p:nvSpPr>
          <p:spPr>
            <a:xfrm>
              <a:off x="12668200" y="-1251862"/>
              <a:ext cx="186950" cy="348675"/>
            </a:xfrm>
            <a:custGeom>
              <a:avLst/>
              <a:gdLst/>
              <a:ahLst/>
              <a:cxnLst/>
              <a:rect l="l" t="t" r="r" b="b"/>
              <a:pathLst>
                <a:path w="7478" h="13947" extrusionOk="0">
                  <a:moveTo>
                    <a:pt x="3000" y="0"/>
                  </a:moveTo>
                  <a:lnTo>
                    <a:pt x="0" y="1442"/>
                  </a:lnTo>
                  <a:lnTo>
                    <a:pt x="1913" y="13947"/>
                  </a:lnTo>
                  <a:lnTo>
                    <a:pt x="7477" y="9637"/>
                  </a:lnTo>
                  <a:lnTo>
                    <a:pt x="3000" y="0"/>
                  </a:lnTo>
                  <a:close/>
                </a:path>
              </a:pathLst>
            </a:custGeom>
            <a:solidFill>
              <a:srgbClr val="8E6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44"/>
            <p:cNvSpPr/>
            <p:nvPr/>
          </p:nvSpPr>
          <p:spPr>
            <a:xfrm>
              <a:off x="12429200" y="-1524812"/>
              <a:ext cx="478025" cy="478000"/>
            </a:xfrm>
            <a:custGeom>
              <a:avLst/>
              <a:gdLst/>
              <a:ahLst/>
              <a:cxnLst/>
              <a:rect l="l" t="t" r="r" b="b"/>
              <a:pathLst>
                <a:path w="19121" h="19120" extrusionOk="0">
                  <a:moveTo>
                    <a:pt x="9560" y="0"/>
                  </a:moveTo>
                  <a:cubicBezTo>
                    <a:pt x="4281" y="0"/>
                    <a:pt x="0" y="4281"/>
                    <a:pt x="0" y="9561"/>
                  </a:cubicBezTo>
                  <a:cubicBezTo>
                    <a:pt x="0" y="14839"/>
                    <a:pt x="4279" y="19119"/>
                    <a:pt x="9560" y="19119"/>
                  </a:cubicBezTo>
                  <a:cubicBezTo>
                    <a:pt x="14841" y="19119"/>
                    <a:pt x="19120" y="14839"/>
                    <a:pt x="19120" y="9561"/>
                  </a:cubicBezTo>
                  <a:cubicBezTo>
                    <a:pt x="19120" y="4281"/>
                    <a:pt x="14840" y="0"/>
                    <a:pt x="9560" y="0"/>
                  </a:cubicBezTo>
                  <a:close/>
                </a:path>
              </a:pathLst>
            </a:custGeom>
            <a:solidFill>
              <a:srgbClr val="8E6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44"/>
            <p:cNvSpPr/>
            <p:nvPr/>
          </p:nvSpPr>
          <p:spPr>
            <a:xfrm>
              <a:off x="12510250" y="-1443787"/>
              <a:ext cx="315950" cy="315975"/>
            </a:xfrm>
            <a:custGeom>
              <a:avLst/>
              <a:gdLst/>
              <a:ahLst/>
              <a:cxnLst/>
              <a:rect l="l" t="t" r="r" b="b"/>
              <a:pathLst>
                <a:path w="12638" h="12639" extrusionOk="0">
                  <a:moveTo>
                    <a:pt x="6318" y="1"/>
                  </a:moveTo>
                  <a:cubicBezTo>
                    <a:pt x="2829" y="1"/>
                    <a:pt x="1" y="2829"/>
                    <a:pt x="1" y="6320"/>
                  </a:cubicBezTo>
                  <a:cubicBezTo>
                    <a:pt x="1" y="9808"/>
                    <a:pt x="2828" y="12639"/>
                    <a:pt x="6318" y="12639"/>
                  </a:cubicBezTo>
                  <a:cubicBezTo>
                    <a:pt x="9808" y="12639"/>
                    <a:pt x="12637" y="9808"/>
                    <a:pt x="12637" y="6320"/>
                  </a:cubicBezTo>
                  <a:cubicBezTo>
                    <a:pt x="12637" y="2829"/>
                    <a:pt x="9808" y="1"/>
                    <a:pt x="63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44"/>
            <p:cNvSpPr/>
            <p:nvPr/>
          </p:nvSpPr>
          <p:spPr>
            <a:xfrm>
              <a:off x="12561575" y="-1392437"/>
              <a:ext cx="213250" cy="213275"/>
            </a:xfrm>
            <a:custGeom>
              <a:avLst/>
              <a:gdLst/>
              <a:ahLst/>
              <a:cxnLst/>
              <a:rect l="l" t="t" r="r" b="b"/>
              <a:pathLst>
                <a:path w="8530" h="8531" extrusionOk="0">
                  <a:moveTo>
                    <a:pt x="4265" y="1"/>
                  </a:moveTo>
                  <a:cubicBezTo>
                    <a:pt x="1910" y="1"/>
                    <a:pt x="0" y="1910"/>
                    <a:pt x="0" y="4266"/>
                  </a:cubicBezTo>
                  <a:cubicBezTo>
                    <a:pt x="0" y="6621"/>
                    <a:pt x="1910" y="8530"/>
                    <a:pt x="4265" y="8530"/>
                  </a:cubicBezTo>
                  <a:cubicBezTo>
                    <a:pt x="6620" y="8530"/>
                    <a:pt x="8530" y="6621"/>
                    <a:pt x="8530" y="4266"/>
                  </a:cubicBezTo>
                  <a:cubicBezTo>
                    <a:pt x="8530" y="1910"/>
                    <a:pt x="6620" y="1"/>
                    <a:pt x="4265" y="1"/>
                  </a:cubicBezTo>
                  <a:close/>
                </a:path>
              </a:pathLst>
            </a:custGeom>
            <a:solidFill>
              <a:srgbClr val="FFBE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44"/>
            <p:cNvSpPr/>
            <p:nvPr/>
          </p:nvSpPr>
          <p:spPr>
            <a:xfrm>
              <a:off x="12601850" y="-1347337"/>
              <a:ext cx="127925" cy="123050"/>
            </a:xfrm>
            <a:custGeom>
              <a:avLst/>
              <a:gdLst/>
              <a:ahLst/>
              <a:cxnLst/>
              <a:rect l="l" t="t" r="r" b="b"/>
              <a:pathLst>
                <a:path w="5117" h="4922" extrusionOk="0">
                  <a:moveTo>
                    <a:pt x="2654" y="1"/>
                  </a:moveTo>
                  <a:cubicBezTo>
                    <a:pt x="1658" y="1"/>
                    <a:pt x="762" y="600"/>
                    <a:pt x="381" y="1521"/>
                  </a:cubicBezTo>
                  <a:cubicBezTo>
                    <a:pt x="1" y="2440"/>
                    <a:pt x="212" y="3498"/>
                    <a:pt x="916" y="4202"/>
                  </a:cubicBezTo>
                  <a:cubicBezTo>
                    <a:pt x="1386" y="4672"/>
                    <a:pt x="2015" y="4922"/>
                    <a:pt x="2656" y="4922"/>
                  </a:cubicBezTo>
                  <a:cubicBezTo>
                    <a:pt x="2973" y="4922"/>
                    <a:pt x="3293" y="4861"/>
                    <a:pt x="3598" y="4734"/>
                  </a:cubicBezTo>
                  <a:cubicBezTo>
                    <a:pt x="4517" y="4354"/>
                    <a:pt x="5117" y="3456"/>
                    <a:pt x="5117" y="2462"/>
                  </a:cubicBezTo>
                  <a:cubicBezTo>
                    <a:pt x="5115" y="1102"/>
                    <a:pt x="4014" y="1"/>
                    <a:pt x="2654" y="1"/>
                  </a:cubicBezTo>
                  <a:close/>
                </a:path>
              </a:pathLst>
            </a:custGeom>
            <a:solidFill>
              <a:srgbClr val="894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44"/>
            <p:cNvSpPr/>
            <p:nvPr/>
          </p:nvSpPr>
          <p:spPr>
            <a:xfrm>
              <a:off x="12687075" y="-1372812"/>
              <a:ext cx="82250" cy="79150"/>
            </a:xfrm>
            <a:custGeom>
              <a:avLst/>
              <a:gdLst/>
              <a:ahLst/>
              <a:cxnLst/>
              <a:rect l="l" t="t" r="r" b="b"/>
              <a:pathLst>
                <a:path w="3290" h="3166" extrusionOk="0">
                  <a:moveTo>
                    <a:pt x="1708" y="1"/>
                  </a:moveTo>
                  <a:cubicBezTo>
                    <a:pt x="1068" y="1"/>
                    <a:pt x="490" y="386"/>
                    <a:pt x="246" y="976"/>
                  </a:cubicBezTo>
                  <a:cubicBezTo>
                    <a:pt x="1" y="1568"/>
                    <a:pt x="135" y="2249"/>
                    <a:pt x="587" y="2702"/>
                  </a:cubicBezTo>
                  <a:cubicBezTo>
                    <a:pt x="890" y="3004"/>
                    <a:pt x="1296" y="3165"/>
                    <a:pt x="1708" y="3165"/>
                  </a:cubicBezTo>
                  <a:cubicBezTo>
                    <a:pt x="1912" y="3165"/>
                    <a:pt x="2117" y="3126"/>
                    <a:pt x="2313" y="3045"/>
                  </a:cubicBezTo>
                  <a:cubicBezTo>
                    <a:pt x="2903" y="2800"/>
                    <a:pt x="3288" y="2223"/>
                    <a:pt x="3290" y="1583"/>
                  </a:cubicBezTo>
                  <a:cubicBezTo>
                    <a:pt x="3290" y="708"/>
                    <a:pt x="2581" y="1"/>
                    <a:pt x="17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44"/>
            <p:cNvSpPr/>
            <p:nvPr/>
          </p:nvSpPr>
          <p:spPr>
            <a:xfrm>
              <a:off x="12642900" y="-742612"/>
              <a:ext cx="882175" cy="346875"/>
            </a:xfrm>
            <a:custGeom>
              <a:avLst/>
              <a:gdLst/>
              <a:ahLst/>
              <a:cxnLst/>
              <a:rect l="l" t="t" r="r" b="b"/>
              <a:pathLst>
                <a:path w="35287" h="13875" extrusionOk="0">
                  <a:moveTo>
                    <a:pt x="17643" y="0"/>
                  </a:moveTo>
                  <a:cubicBezTo>
                    <a:pt x="17643" y="0"/>
                    <a:pt x="4796" y="685"/>
                    <a:pt x="2399" y="4454"/>
                  </a:cubicBezTo>
                  <a:cubicBezTo>
                    <a:pt x="0" y="8223"/>
                    <a:pt x="7366" y="13874"/>
                    <a:pt x="17643" y="13874"/>
                  </a:cubicBezTo>
                  <a:cubicBezTo>
                    <a:pt x="27921" y="13874"/>
                    <a:pt x="35286" y="8223"/>
                    <a:pt x="32888" y="4454"/>
                  </a:cubicBezTo>
                  <a:cubicBezTo>
                    <a:pt x="30490" y="685"/>
                    <a:pt x="17643" y="0"/>
                    <a:pt x="17643" y="0"/>
                  </a:cubicBezTo>
                  <a:close/>
                </a:path>
              </a:pathLst>
            </a:custGeom>
            <a:solidFill>
              <a:srgbClr val="4D04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44"/>
            <p:cNvSpPr/>
            <p:nvPr/>
          </p:nvSpPr>
          <p:spPr>
            <a:xfrm>
              <a:off x="12557075" y="-414887"/>
              <a:ext cx="118775" cy="114275"/>
            </a:xfrm>
            <a:custGeom>
              <a:avLst/>
              <a:gdLst/>
              <a:ahLst/>
              <a:cxnLst/>
              <a:rect l="l" t="t" r="r" b="b"/>
              <a:pathLst>
                <a:path w="4751" h="4571" extrusionOk="0">
                  <a:moveTo>
                    <a:pt x="2465" y="1"/>
                  </a:moveTo>
                  <a:cubicBezTo>
                    <a:pt x="1541" y="1"/>
                    <a:pt x="707" y="558"/>
                    <a:pt x="354" y="1412"/>
                  </a:cubicBezTo>
                  <a:cubicBezTo>
                    <a:pt x="1" y="2265"/>
                    <a:pt x="196" y="3248"/>
                    <a:pt x="849" y="3902"/>
                  </a:cubicBezTo>
                  <a:cubicBezTo>
                    <a:pt x="1286" y="4339"/>
                    <a:pt x="1871" y="4571"/>
                    <a:pt x="2465" y="4571"/>
                  </a:cubicBezTo>
                  <a:cubicBezTo>
                    <a:pt x="2760" y="4571"/>
                    <a:pt x="3056" y="4514"/>
                    <a:pt x="3339" y="4397"/>
                  </a:cubicBezTo>
                  <a:cubicBezTo>
                    <a:pt x="4193" y="4044"/>
                    <a:pt x="4749" y="3210"/>
                    <a:pt x="4751" y="2287"/>
                  </a:cubicBezTo>
                  <a:cubicBezTo>
                    <a:pt x="4749" y="1024"/>
                    <a:pt x="3727" y="2"/>
                    <a:pt x="2465" y="1"/>
                  </a:cubicBezTo>
                  <a:close/>
                </a:path>
              </a:pathLst>
            </a:custGeom>
            <a:solidFill>
              <a:srgbClr val="A67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44"/>
            <p:cNvSpPr/>
            <p:nvPr/>
          </p:nvSpPr>
          <p:spPr>
            <a:xfrm>
              <a:off x="12482925" y="-240662"/>
              <a:ext cx="157350" cy="157350"/>
            </a:xfrm>
            <a:custGeom>
              <a:avLst/>
              <a:gdLst/>
              <a:ahLst/>
              <a:cxnLst/>
              <a:rect l="l" t="t" r="r" b="b"/>
              <a:pathLst>
                <a:path w="6294" h="6294" extrusionOk="0">
                  <a:moveTo>
                    <a:pt x="3148" y="1"/>
                  </a:moveTo>
                  <a:cubicBezTo>
                    <a:pt x="1411" y="1"/>
                    <a:pt x="1" y="1409"/>
                    <a:pt x="1" y="3146"/>
                  </a:cubicBezTo>
                  <a:cubicBezTo>
                    <a:pt x="1" y="4884"/>
                    <a:pt x="1411" y="6294"/>
                    <a:pt x="3148" y="6294"/>
                  </a:cubicBezTo>
                  <a:cubicBezTo>
                    <a:pt x="4885" y="6294"/>
                    <a:pt x="6294" y="4884"/>
                    <a:pt x="6294" y="3146"/>
                  </a:cubicBezTo>
                  <a:cubicBezTo>
                    <a:pt x="6294" y="1409"/>
                    <a:pt x="4885" y="1"/>
                    <a:pt x="3148" y="1"/>
                  </a:cubicBezTo>
                  <a:close/>
                </a:path>
              </a:pathLst>
            </a:custGeom>
            <a:solidFill>
              <a:srgbClr val="A67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44"/>
            <p:cNvSpPr/>
            <p:nvPr/>
          </p:nvSpPr>
          <p:spPr>
            <a:xfrm>
              <a:off x="12724175" y="-342562"/>
              <a:ext cx="147500" cy="141900"/>
            </a:xfrm>
            <a:custGeom>
              <a:avLst/>
              <a:gdLst/>
              <a:ahLst/>
              <a:cxnLst/>
              <a:rect l="l" t="t" r="r" b="b"/>
              <a:pathLst>
                <a:path w="5900" h="5676" extrusionOk="0">
                  <a:moveTo>
                    <a:pt x="3059" y="0"/>
                  </a:moveTo>
                  <a:cubicBezTo>
                    <a:pt x="1912" y="0"/>
                    <a:pt x="879" y="692"/>
                    <a:pt x="439" y="1752"/>
                  </a:cubicBezTo>
                  <a:cubicBezTo>
                    <a:pt x="1" y="2811"/>
                    <a:pt x="242" y="4032"/>
                    <a:pt x="1055" y="4844"/>
                  </a:cubicBezTo>
                  <a:cubicBezTo>
                    <a:pt x="1597" y="5387"/>
                    <a:pt x="2323" y="5676"/>
                    <a:pt x="3061" y="5676"/>
                  </a:cubicBezTo>
                  <a:cubicBezTo>
                    <a:pt x="3427" y="5676"/>
                    <a:pt x="3796" y="5605"/>
                    <a:pt x="4147" y="5459"/>
                  </a:cubicBezTo>
                  <a:cubicBezTo>
                    <a:pt x="5208" y="5021"/>
                    <a:pt x="5900" y="3985"/>
                    <a:pt x="5900" y="2838"/>
                  </a:cubicBezTo>
                  <a:cubicBezTo>
                    <a:pt x="5900" y="1271"/>
                    <a:pt x="4629" y="0"/>
                    <a:pt x="3062" y="0"/>
                  </a:cubicBezTo>
                  <a:cubicBezTo>
                    <a:pt x="3061" y="0"/>
                    <a:pt x="3060" y="0"/>
                    <a:pt x="3059" y="0"/>
                  </a:cubicBezTo>
                  <a:close/>
                </a:path>
              </a:pathLst>
            </a:custGeom>
            <a:solidFill>
              <a:srgbClr val="A67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44"/>
            <p:cNvSpPr/>
            <p:nvPr/>
          </p:nvSpPr>
          <p:spPr>
            <a:xfrm>
              <a:off x="12658100" y="-39537"/>
              <a:ext cx="118750" cy="114225"/>
            </a:xfrm>
            <a:custGeom>
              <a:avLst/>
              <a:gdLst/>
              <a:ahLst/>
              <a:cxnLst/>
              <a:rect l="l" t="t" r="r" b="b"/>
              <a:pathLst>
                <a:path w="4750" h="4569" extrusionOk="0">
                  <a:moveTo>
                    <a:pt x="2462" y="0"/>
                  </a:moveTo>
                  <a:cubicBezTo>
                    <a:pt x="1540" y="0"/>
                    <a:pt x="708" y="557"/>
                    <a:pt x="355" y="1410"/>
                  </a:cubicBezTo>
                  <a:cubicBezTo>
                    <a:pt x="0" y="2263"/>
                    <a:pt x="196" y="3246"/>
                    <a:pt x="850" y="3900"/>
                  </a:cubicBezTo>
                  <a:cubicBezTo>
                    <a:pt x="1287" y="4337"/>
                    <a:pt x="1871" y="4569"/>
                    <a:pt x="2466" y="4569"/>
                  </a:cubicBezTo>
                  <a:cubicBezTo>
                    <a:pt x="2760" y="4569"/>
                    <a:pt x="3057" y="4512"/>
                    <a:pt x="3340" y="4395"/>
                  </a:cubicBezTo>
                  <a:cubicBezTo>
                    <a:pt x="4193" y="4042"/>
                    <a:pt x="4750" y="3208"/>
                    <a:pt x="4750" y="2285"/>
                  </a:cubicBezTo>
                  <a:cubicBezTo>
                    <a:pt x="4750" y="1022"/>
                    <a:pt x="3728" y="0"/>
                    <a:pt x="2466" y="0"/>
                  </a:cubicBezTo>
                  <a:cubicBezTo>
                    <a:pt x="2464" y="0"/>
                    <a:pt x="2463" y="0"/>
                    <a:pt x="2462" y="0"/>
                  </a:cubicBezTo>
                  <a:close/>
                </a:path>
              </a:pathLst>
            </a:custGeom>
            <a:solidFill>
              <a:srgbClr val="A67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44"/>
            <p:cNvSpPr/>
            <p:nvPr/>
          </p:nvSpPr>
          <p:spPr>
            <a:xfrm>
              <a:off x="12836225" y="-161987"/>
              <a:ext cx="157300" cy="157325"/>
            </a:xfrm>
            <a:custGeom>
              <a:avLst/>
              <a:gdLst/>
              <a:ahLst/>
              <a:cxnLst/>
              <a:rect l="l" t="t" r="r" b="b"/>
              <a:pathLst>
                <a:path w="6292" h="6293" extrusionOk="0">
                  <a:moveTo>
                    <a:pt x="3146" y="1"/>
                  </a:moveTo>
                  <a:cubicBezTo>
                    <a:pt x="1409" y="1"/>
                    <a:pt x="1" y="1409"/>
                    <a:pt x="1" y="3147"/>
                  </a:cubicBezTo>
                  <a:cubicBezTo>
                    <a:pt x="1" y="4884"/>
                    <a:pt x="1409" y="6292"/>
                    <a:pt x="3146" y="6292"/>
                  </a:cubicBezTo>
                  <a:cubicBezTo>
                    <a:pt x="4885" y="6292"/>
                    <a:pt x="6292" y="4884"/>
                    <a:pt x="6292" y="3147"/>
                  </a:cubicBezTo>
                  <a:cubicBezTo>
                    <a:pt x="6292" y="1409"/>
                    <a:pt x="4883" y="1"/>
                    <a:pt x="3146" y="1"/>
                  </a:cubicBezTo>
                  <a:close/>
                </a:path>
              </a:pathLst>
            </a:custGeom>
            <a:solidFill>
              <a:srgbClr val="A67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44"/>
            <p:cNvSpPr/>
            <p:nvPr/>
          </p:nvSpPr>
          <p:spPr>
            <a:xfrm>
              <a:off x="12909300" y="58013"/>
              <a:ext cx="147525" cy="141975"/>
            </a:xfrm>
            <a:custGeom>
              <a:avLst/>
              <a:gdLst/>
              <a:ahLst/>
              <a:cxnLst/>
              <a:rect l="l" t="t" r="r" b="b"/>
              <a:pathLst>
                <a:path w="5901" h="5679" extrusionOk="0">
                  <a:moveTo>
                    <a:pt x="3062" y="1"/>
                  </a:moveTo>
                  <a:cubicBezTo>
                    <a:pt x="1913" y="1"/>
                    <a:pt x="878" y="693"/>
                    <a:pt x="439" y="1754"/>
                  </a:cubicBezTo>
                  <a:cubicBezTo>
                    <a:pt x="0" y="2815"/>
                    <a:pt x="242" y="4036"/>
                    <a:pt x="1054" y="4848"/>
                  </a:cubicBezTo>
                  <a:cubicBezTo>
                    <a:pt x="1598" y="5390"/>
                    <a:pt x="2324" y="5678"/>
                    <a:pt x="3063" y="5678"/>
                  </a:cubicBezTo>
                  <a:cubicBezTo>
                    <a:pt x="3428" y="5678"/>
                    <a:pt x="3797" y="5608"/>
                    <a:pt x="4148" y="5463"/>
                  </a:cubicBezTo>
                  <a:cubicBezTo>
                    <a:pt x="5209" y="5023"/>
                    <a:pt x="5901" y="3988"/>
                    <a:pt x="5901" y="2840"/>
                  </a:cubicBezTo>
                  <a:cubicBezTo>
                    <a:pt x="5899" y="1272"/>
                    <a:pt x="4628" y="1"/>
                    <a:pt x="3062" y="1"/>
                  </a:cubicBezTo>
                  <a:close/>
                </a:path>
              </a:pathLst>
            </a:custGeom>
            <a:solidFill>
              <a:srgbClr val="A67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44"/>
            <p:cNvSpPr/>
            <p:nvPr/>
          </p:nvSpPr>
          <p:spPr>
            <a:xfrm>
              <a:off x="12981350" y="-300637"/>
              <a:ext cx="118725" cy="114250"/>
            </a:xfrm>
            <a:custGeom>
              <a:avLst/>
              <a:gdLst/>
              <a:ahLst/>
              <a:cxnLst/>
              <a:rect l="l" t="t" r="r" b="b"/>
              <a:pathLst>
                <a:path w="4749" h="4570" extrusionOk="0">
                  <a:moveTo>
                    <a:pt x="2464" y="1"/>
                  </a:moveTo>
                  <a:cubicBezTo>
                    <a:pt x="1539" y="1"/>
                    <a:pt x="707" y="558"/>
                    <a:pt x="354" y="1411"/>
                  </a:cubicBezTo>
                  <a:cubicBezTo>
                    <a:pt x="1" y="2265"/>
                    <a:pt x="196" y="3247"/>
                    <a:pt x="849" y="3901"/>
                  </a:cubicBezTo>
                  <a:cubicBezTo>
                    <a:pt x="1286" y="4338"/>
                    <a:pt x="1870" y="4570"/>
                    <a:pt x="2464" y="4570"/>
                  </a:cubicBezTo>
                  <a:cubicBezTo>
                    <a:pt x="2759" y="4570"/>
                    <a:pt x="3055" y="4513"/>
                    <a:pt x="3337" y="4396"/>
                  </a:cubicBezTo>
                  <a:cubicBezTo>
                    <a:pt x="4191" y="4043"/>
                    <a:pt x="4747" y="3210"/>
                    <a:pt x="4749" y="2285"/>
                  </a:cubicBezTo>
                  <a:cubicBezTo>
                    <a:pt x="4749" y="1024"/>
                    <a:pt x="3725" y="1"/>
                    <a:pt x="2464" y="1"/>
                  </a:cubicBezTo>
                  <a:close/>
                </a:path>
              </a:pathLst>
            </a:custGeom>
            <a:solidFill>
              <a:srgbClr val="A67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44"/>
            <p:cNvSpPr/>
            <p:nvPr/>
          </p:nvSpPr>
          <p:spPr>
            <a:xfrm>
              <a:off x="13134625" y="17563"/>
              <a:ext cx="157300" cy="157300"/>
            </a:xfrm>
            <a:custGeom>
              <a:avLst/>
              <a:gdLst/>
              <a:ahLst/>
              <a:cxnLst/>
              <a:rect l="l" t="t" r="r" b="b"/>
              <a:pathLst>
                <a:path w="6292" h="6292" extrusionOk="0">
                  <a:moveTo>
                    <a:pt x="3146" y="1"/>
                  </a:moveTo>
                  <a:cubicBezTo>
                    <a:pt x="1409" y="1"/>
                    <a:pt x="0" y="1409"/>
                    <a:pt x="0" y="3146"/>
                  </a:cubicBezTo>
                  <a:cubicBezTo>
                    <a:pt x="0" y="4883"/>
                    <a:pt x="1409" y="6292"/>
                    <a:pt x="3146" y="6292"/>
                  </a:cubicBezTo>
                  <a:cubicBezTo>
                    <a:pt x="4883" y="6292"/>
                    <a:pt x="6292" y="4883"/>
                    <a:pt x="6292" y="3146"/>
                  </a:cubicBezTo>
                  <a:cubicBezTo>
                    <a:pt x="6292" y="1409"/>
                    <a:pt x="4883" y="1"/>
                    <a:pt x="3146" y="1"/>
                  </a:cubicBezTo>
                  <a:close/>
                </a:path>
              </a:pathLst>
            </a:custGeom>
            <a:solidFill>
              <a:srgbClr val="A67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44"/>
            <p:cNvSpPr/>
            <p:nvPr/>
          </p:nvSpPr>
          <p:spPr>
            <a:xfrm>
              <a:off x="13136725" y="-181487"/>
              <a:ext cx="147500" cy="141950"/>
            </a:xfrm>
            <a:custGeom>
              <a:avLst/>
              <a:gdLst/>
              <a:ahLst/>
              <a:cxnLst/>
              <a:rect l="l" t="t" r="r" b="b"/>
              <a:pathLst>
                <a:path w="5900" h="5678" extrusionOk="0">
                  <a:moveTo>
                    <a:pt x="3062" y="1"/>
                  </a:moveTo>
                  <a:cubicBezTo>
                    <a:pt x="1913" y="1"/>
                    <a:pt x="879" y="693"/>
                    <a:pt x="439" y="1752"/>
                  </a:cubicBezTo>
                  <a:cubicBezTo>
                    <a:pt x="0" y="2813"/>
                    <a:pt x="243" y="4034"/>
                    <a:pt x="1054" y="4846"/>
                  </a:cubicBezTo>
                  <a:cubicBezTo>
                    <a:pt x="1597" y="5389"/>
                    <a:pt x="2323" y="5678"/>
                    <a:pt x="3061" y="5678"/>
                  </a:cubicBezTo>
                  <a:cubicBezTo>
                    <a:pt x="3427" y="5678"/>
                    <a:pt x="3796" y="5607"/>
                    <a:pt x="4148" y="5461"/>
                  </a:cubicBezTo>
                  <a:cubicBezTo>
                    <a:pt x="5209" y="5022"/>
                    <a:pt x="5899" y="3987"/>
                    <a:pt x="5899" y="2839"/>
                  </a:cubicBezTo>
                  <a:cubicBezTo>
                    <a:pt x="5899" y="1272"/>
                    <a:pt x="4628" y="1"/>
                    <a:pt x="3062" y="1"/>
                  </a:cubicBezTo>
                  <a:close/>
                </a:path>
              </a:pathLst>
            </a:custGeom>
            <a:solidFill>
              <a:srgbClr val="A67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44"/>
            <p:cNvSpPr/>
            <p:nvPr/>
          </p:nvSpPr>
          <p:spPr>
            <a:xfrm>
              <a:off x="13214925" y="-342562"/>
              <a:ext cx="118725" cy="114225"/>
            </a:xfrm>
            <a:custGeom>
              <a:avLst/>
              <a:gdLst/>
              <a:ahLst/>
              <a:cxnLst/>
              <a:rect l="l" t="t" r="r" b="b"/>
              <a:pathLst>
                <a:path w="4749" h="4569" extrusionOk="0">
                  <a:moveTo>
                    <a:pt x="2464" y="0"/>
                  </a:moveTo>
                  <a:cubicBezTo>
                    <a:pt x="1539" y="0"/>
                    <a:pt x="707" y="558"/>
                    <a:pt x="354" y="1410"/>
                  </a:cubicBezTo>
                  <a:cubicBezTo>
                    <a:pt x="1" y="2264"/>
                    <a:pt x="196" y="3246"/>
                    <a:pt x="849" y="3900"/>
                  </a:cubicBezTo>
                  <a:cubicBezTo>
                    <a:pt x="1286" y="4337"/>
                    <a:pt x="1870" y="4569"/>
                    <a:pt x="2464" y="4569"/>
                  </a:cubicBezTo>
                  <a:cubicBezTo>
                    <a:pt x="2759" y="4569"/>
                    <a:pt x="3055" y="4512"/>
                    <a:pt x="3337" y="4395"/>
                  </a:cubicBezTo>
                  <a:cubicBezTo>
                    <a:pt x="4191" y="4042"/>
                    <a:pt x="4747" y="3210"/>
                    <a:pt x="4749" y="2286"/>
                  </a:cubicBezTo>
                  <a:cubicBezTo>
                    <a:pt x="4749" y="1024"/>
                    <a:pt x="3725" y="0"/>
                    <a:pt x="2464" y="0"/>
                  </a:cubicBezTo>
                  <a:close/>
                </a:path>
              </a:pathLst>
            </a:custGeom>
            <a:solidFill>
              <a:srgbClr val="A67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44"/>
            <p:cNvSpPr/>
            <p:nvPr/>
          </p:nvSpPr>
          <p:spPr>
            <a:xfrm>
              <a:off x="13393125" y="-260087"/>
              <a:ext cx="157325" cy="157300"/>
            </a:xfrm>
            <a:custGeom>
              <a:avLst/>
              <a:gdLst/>
              <a:ahLst/>
              <a:cxnLst/>
              <a:rect l="l" t="t" r="r" b="b"/>
              <a:pathLst>
                <a:path w="6293" h="6292" extrusionOk="0">
                  <a:moveTo>
                    <a:pt x="3146" y="0"/>
                  </a:moveTo>
                  <a:cubicBezTo>
                    <a:pt x="1409" y="0"/>
                    <a:pt x="1" y="1407"/>
                    <a:pt x="1" y="3145"/>
                  </a:cubicBezTo>
                  <a:cubicBezTo>
                    <a:pt x="1" y="4882"/>
                    <a:pt x="1409" y="6292"/>
                    <a:pt x="3146" y="6292"/>
                  </a:cubicBezTo>
                  <a:cubicBezTo>
                    <a:pt x="4883" y="6292"/>
                    <a:pt x="6292" y="4882"/>
                    <a:pt x="6292" y="3145"/>
                  </a:cubicBezTo>
                  <a:cubicBezTo>
                    <a:pt x="6292" y="1407"/>
                    <a:pt x="4883" y="0"/>
                    <a:pt x="3146" y="0"/>
                  </a:cubicBezTo>
                  <a:close/>
                </a:path>
              </a:pathLst>
            </a:custGeom>
            <a:solidFill>
              <a:srgbClr val="A67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44"/>
            <p:cNvSpPr/>
            <p:nvPr/>
          </p:nvSpPr>
          <p:spPr>
            <a:xfrm>
              <a:off x="13361650" y="-53412"/>
              <a:ext cx="147500" cy="141950"/>
            </a:xfrm>
            <a:custGeom>
              <a:avLst/>
              <a:gdLst/>
              <a:ahLst/>
              <a:cxnLst/>
              <a:rect l="l" t="t" r="r" b="b"/>
              <a:pathLst>
                <a:path w="5900" h="5678" extrusionOk="0">
                  <a:moveTo>
                    <a:pt x="3060" y="1"/>
                  </a:moveTo>
                  <a:cubicBezTo>
                    <a:pt x="1913" y="1"/>
                    <a:pt x="877" y="693"/>
                    <a:pt x="439" y="1754"/>
                  </a:cubicBezTo>
                  <a:cubicBezTo>
                    <a:pt x="0" y="2813"/>
                    <a:pt x="242" y="4034"/>
                    <a:pt x="1054" y="4846"/>
                  </a:cubicBezTo>
                  <a:cubicBezTo>
                    <a:pt x="1597" y="5389"/>
                    <a:pt x="2323" y="5678"/>
                    <a:pt x="3061" y="5678"/>
                  </a:cubicBezTo>
                  <a:cubicBezTo>
                    <a:pt x="3427" y="5678"/>
                    <a:pt x="3796" y="5607"/>
                    <a:pt x="4148" y="5461"/>
                  </a:cubicBezTo>
                  <a:cubicBezTo>
                    <a:pt x="5209" y="5023"/>
                    <a:pt x="5899" y="3987"/>
                    <a:pt x="5899" y="2840"/>
                  </a:cubicBezTo>
                  <a:cubicBezTo>
                    <a:pt x="5899" y="1272"/>
                    <a:pt x="4628" y="1"/>
                    <a:pt x="3060" y="1"/>
                  </a:cubicBezTo>
                  <a:close/>
                </a:path>
              </a:pathLst>
            </a:custGeom>
            <a:solidFill>
              <a:srgbClr val="A67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44"/>
            <p:cNvSpPr/>
            <p:nvPr/>
          </p:nvSpPr>
          <p:spPr>
            <a:xfrm>
              <a:off x="13596075" y="-257787"/>
              <a:ext cx="118750" cy="114250"/>
            </a:xfrm>
            <a:custGeom>
              <a:avLst/>
              <a:gdLst/>
              <a:ahLst/>
              <a:cxnLst/>
              <a:rect l="l" t="t" r="r" b="b"/>
              <a:pathLst>
                <a:path w="4750" h="4570" extrusionOk="0">
                  <a:moveTo>
                    <a:pt x="2465" y="1"/>
                  </a:moveTo>
                  <a:cubicBezTo>
                    <a:pt x="1541" y="1"/>
                    <a:pt x="709" y="557"/>
                    <a:pt x="356" y="1411"/>
                  </a:cubicBezTo>
                  <a:cubicBezTo>
                    <a:pt x="1" y="2264"/>
                    <a:pt x="196" y="3247"/>
                    <a:pt x="849" y="3899"/>
                  </a:cubicBezTo>
                  <a:cubicBezTo>
                    <a:pt x="1287" y="4337"/>
                    <a:pt x="1871" y="4570"/>
                    <a:pt x="2466" y="4570"/>
                  </a:cubicBezTo>
                  <a:cubicBezTo>
                    <a:pt x="2760" y="4570"/>
                    <a:pt x="3057" y="4513"/>
                    <a:pt x="3339" y="4396"/>
                  </a:cubicBezTo>
                  <a:cubicBezTo>
                    <a:pt x="4193" y="4041"/>
                    <a:pt x="4749" y="3209"/>
                    <a:pt x="4749" y="2285"/>
                  </a:cubicBezTo>
                  <a:cubicBezTo>
                    <a:pt x="4749" y="1023"/>
                    <a:pt x="3727" y="1"/>
                    <a:pt x="2465" y="1"/>
                  </a:cubicBezTo>
                  <a:close/>
                </a:path>
              </a:pathLst>
            </a:custGeom>
            <a:solidFill>
              <a:srgbClr val="A67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44"/>
            <p:cNvSpPr/>
            <p:nvPr/>
          </p:nvSpPr>
          <p:spPr>
            <a:xfrm>
              <a:off x="13446725" y="-436387"/>
              <a:ext cx="141050" cy="135725"/>
            </a:xfrm>
            <a:custGeom>
              <a:avLst/>
              <a:gdLst/>
              <a:ahLst/>
              <a:cxnLst/>
              <a:rect l="l" t="t" r="r" b="b"/>
              <a:pathLst>
                <a:path w="5642" h="5429" extrusionOk="0">
                  <a:moveTo>
                    <a:pt x="2928" y="1"/>
                  </a:moveTo>
                  <a:cubicBezTo>
                    <a:pt x="1830" y="1"/>
                    <a:pt x="840" y="661"/>
                    <a:pt x="420" y="1676"/>
                  </a:cubicBezTo>
                  <a:cubicBezTo>
                    <a:pt x="1" y="2689"/>
                    <a:pt x="232" y="3857"/>
                    <a:pt x="1008" y="4633"/>
                  </a:cubicBezTo>
                  <a:cubicBezTo>
                    <a:pt x="1527" y="5153"/>
                    <a:pt x="2222" y="5429"/>
                    <a:pt x="2929" y="5429"/>
                  </a:cubicBezTo>
                  <a:cubicBezTo>
                    <a:pt x="3278" y="5429"/>
                    <a:pt x="3630" y="5361"/>
                    <a:pt x="3966" y="5223"/>
                  </a:cubicBezTo>
                  <a:cubicBezTo>
                    <a:pt x="4980" y="4803"/>
                    <a:pt x="5642" y="3814"/>
                    <a:pt x="5642" y="2715"/>
                  </a:cubicBezTo>
                  <a:cubicBezTo>
                    <a:pt x="5642" y="1217"/>
                    <a:pt x="4427" y="1"/>
                    <a:pt x="2928" y="1"/>
                  </a:cubicBezTo>
                  <a:close/>
                </a:path>
              </a:pathLst>
            </a:custGeom>
            <a:solidFill>
              <a:srgbClr val="A67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7" name="Google Shape;1557;p44"/>
          <p:cNvGrpSpPr/>
          <p:nvPr/>
        </p:nvGrpSpPr>
        <p:grpSpPr>
          <a:xfrm>
            <a:off x="1715869" y="2483183"/>
            <a:ext cx="1652507" cy="2126223"/>
            <a:chOff x="14436725" y="-1506887"/>
            <a:chExt cx="1843250" cy="2577175"/>
          </a:xfrm>
        </p:grpSpPr>
        <p:sp>
          <p:nvSpPr>
            <p:cNvPr id="1558" name="Google Shape;1558;p44"/>
            <p:cNvSpPr/>
            <p:nvPr/>
          </p:nvSpPr>
          <p:spPr>
            <a:xfrm>
              <a:off x="14839950" y="78513"/>
              <a:ext cx="435475" cy="991775"/>
            </a:xfrm>
            <a:custGeom>
              <a:avLst/>
              <a:gdLst/>
              <a:ahLst/>
              <a:cxnLst/>
              <a:rect l="l" t="t" r="r" b="b"/>
              <a:pathLst>
                <a:path w="17419" h="39671" extrusionOk="0">
                  <a:moveTo>
                    <a:pt x="8734" y="0"/>
                  </a:moveTo>
                  <a:lnTo>
                    <a:pt x="8734" y="0"/>
                  </a:lnTo>
                  <a:cubicBezTo>
                    <a:pt x="10618" y="2728"/>
                    <a:pt x="12828" y="35188"/>
                    <a:pt x="12828" y="35188"/>
                  </a:cubicBezTo>
                  <a:cubicBezTo>
                    <a:pt x="11395" y="34399"/>
                    <a:pt x="9648" y="34063"/>
                    <a:pt x="7930" y="34063"/>
                  </a:cubicBezTo>
                  <a:cubicBezTo>
                    <a:pt x="4698" y="34063"/>
                    <a:pt x="1571" y="35251"/>
                    <a:pt x="835" y="36838"/>
                  </a:cubicBezTo>
                  <a:cubicBezTo>
                    <a:pt x="1" y="38633"/>
                    <a:pt x="8500" y="39671"/>
                    <a:pt x="13350" y="39671"/>
                  </a:cubicBezTo>
                  <a:cubicBezTo>
                    <a:pt x="15066" y="39671"/>
                    <a:pt x="16325" y="39541"/>
                    <a:pt x="16552" y="39269"/>
                  </a:cubicBezTo>
                  <a:cubicBezTo>
                    <a:pt x="17419" y="38228"/>
                    <a:pt x="17248" y="1409"/>
                    <a:pt x="17248" y="1409"/>
                  </a:cubicBezTo>
                  <a:cubicBezTo>
                    <a:pt x="13946" y="1213"/>
                    <a:pt x="8735" y="0"/>
                    <a:pt x="8734" y="0"/>
                  </a:cubicBezTo>
                  <a:close/>
                </a:path>
              </a:pathLst>
            </a:custGeom>
            <a:solidFill>
              <a:srgbClr val="6FAD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44"/>
            <p:cNvSpPr/>
            <p:nvPr/>
          </p:nvSpPr>
          <p:spPr>
            <a:xfrm>
              <a:off x="15443900" y="78513"/>
              <a:ext cx="435500" cy="991775"/>
            </a:xfrm>
            <a:custGeom>
              <a:avLst/>
              <a:gdLst/>
              <a:ahLst/>
              <a:cxnLst/>
              <a:rect l="l" t="t" r="r" b="b"/>
              <a:pathLst>
                <a:path w="17420" h="39671" extrusionOk="0">
                  <a:moveTo>
                    <a:pt x="8687" y="0"/>
                  </a:moveTo>
                  <a:cubicBezTo>
                    <a:pt x="8686" y="0"/>
                    <a:pt x="3475" y="1213"/>
                    <a:pt x="172" y="1409"/>
                  </a:cubicBezTo>
                  <a:cubicBezTo>
                    <a:pt x="172" y="1409"/>
                    <a:pt x="1" y="38228"/>
                    <a:pt x="870" y="39269"/>
                  </a:cubicBezTo>
                  <a:cubicBezTo>
                    <a:pt x="1096" y="39541"/>
                    <a:pt x="2355" y="39671"/>
                    <a:pt x="4071" y="39671"/>
                  </a:cubicBezTo>
                  <a:cubicBezTo>
                    <a:pt x="8920" y="39671"/>
                    <a:pt x="17419" y="38633"/>
                    <a:pt x="16586" y="36838"/>
                  </a:cubicBezTo>
                  <a:cubicBezTo>
                    <a:pt x="15849" y="35251"/>
                    <a:pt x="12722" y="34063"/>
                    <a:pt x="9490" y="34063"/>
                  </a:cubicBezTo>
                  <a:cubicBezTo>
                    <a:pt x="7773" y="34063"/>
                    <a:pt x="6026" y="34399"/>
                    <a:pt x="4593" y="35188"/>
                  </a:cubicBezTo>
                  <a:cubicBezTo>
                    <a:pt x="4593" y="35188"/>
                    <a:pt x="6803" y="2728"/>
                    <a:pt x="8687" y="0"/>
                  </a:cubicBezTo>
                  <a:close/>
                </a:path>
              </a:pathLst>
            </a:custGeom>
            <a:solidFill>
              <a:srgbClr val="6FAD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44"/>
            <p:cNvSpPr/>
            <p:nvPr/>
          </p:nvSpPr>
          <p:spPr>
            <a:xfrm>
              <a:off x="14436725" y="-714437"/>
              <a:ext cx="315025" cy="582350"/>
            </a:xfrm>
            <a:custGeom>
              <a:avLst/>
              <a:gdLst/>
              <a:ahLst/>
              <a:cxnLst/>
              <a:rect l="l" t="t" r="r" b="b"/>
              <a:pathLst>
                <a:path w="12601" h="23294" extrusionOk="0">
                  <a:moveTo>
                    <a:pt x="12601" y="1"/>
                  </a:moveTo>
                  <a:cubicBezTo>
                    <a:pt x="12600" y="1"/>
                    <a:pt x="5999" y="2501"/>
                    <a:pt x="3000" y="8798"/>
                  </a:cubicBezTo>
                  <a:cubicBezTo>
                    <a:pt x="0" y="15097"/>
                    <a:pt x="692" y="23289"/>
                    <a:pt x="3000" y="23293"/>
                  </a:cubicBezTo>
                  <a:cubicBezTo>
                    <a:pt x="3001" y="23293"/>
                    <a:pt x="3002" y="23293"/>
                    <a:pt x="3003" y="23293"/>
                  </a:cubicBezTo>
                  <a:cubicBezTo>
                    <a:pt x="7224" y="23293"/>
                    <a:pt x="6108" y="9099"/>
                    <a:pt x="10901" y="7899"/>
                  </a:cubicBezTo>
                  <a:cubicBezTo>
                    <a:pt x="10901" y="7899"/>
                    <a:pt x="11699" y="2926"/>
                    <a:pt x="12601" y="1"/>
                  </a:cubicBezTo>
                  <a:close/>
                </a:path>
              </a:pathLst>
            </a:custGeom>
            <a:solidFill>
              <a:srgbClr val="6FAD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44"/>
            <p:cNvSpPr/>
            <p:nvPr/>
          </p:nvSpPr>
          <p:spPr>
            <a:xfrm>
              <a:off x="15964950" y="-714437"/>
              <a:ext cx="315025" cy="582350"/>
            </a:xfrm>
            <a:custGeom>
              <a:avLst/>
              <a:gdLst/>
              <a:ahLst/>
              <a:cxnLst/>
              <a:rect l="l" t="t" r="r" b="b"/>
              <a:pathLst>
                <a:path w="12601" h="23294" extrusionOk="0">
                  <a:moveTo>
                    <a:pt x="0" y="1"/>
                  </a:moveTo>
                  <a:cubicBezTo>
                    <a:pt x="902" y="2926"/>
                    <a:pt x="1700" y="7899"/>
                    <a:pt x="1700" y="7899"/>
                  </a:cubicBezTo>
                  <a:cubicBezTo>
                    <a:pt x="6494" y="9099"/>
                    <a:pt x="5379" y="23293"/>
                    <a:pt x="9599" y="23293"/>
                  </a:cubicBezTo>
                  <a:cubicBezTo>
                    <a:pt x="9599" y="23293"/>
                    <a:pt x="9600" y="23293"/>
                    <a:pt x="9601" y="23293"/>
                  </a:cubicBezTo>
                  <a:cubicBezTo>
                    <a:pt x="11909" y="23289"/>
                    <a:pt x="12601" y="15097"/>
                    <a:pt x="9601" y="8798"/>
                  </a:cubicBezTo>
                  <a:cubicBezTo>
                    <a:pt x="6602" y="2501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6FAD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44"/>
            <p:cNvSpPr/>
            <p:nvPr/>
          </p:nvSpPr>
          <p:spPr>
            <a:xfrm>
              <a:off x="15615925" y="-1506862"/>
              <a:ext cx="524775" cy="537775"/>
            </a:xfrm>
            <a:custGeom>
              <a:avLst/>
              <a:gdLst/>
              <a:ahLst/>
              <a:cxnLst/>
              <a:rect l="l" t="t" r="r" b="b"/>
              <a:pathLst>
                <a:path w="20991" h="21511" extrusionOk="0">
                  <a:moveTo>
                    <a:pt x="16304" y="1"/>
                  </a:moveTo>
                  <a:cubicBezTo>
                    <a:pt x="11261" y="6839"/>
                    <a:pt x="5268" y="7859"/>
                    <a:pt x="2141" y="7859"/>
                  </a:cubicBezTo>
                  <a:cubicBezTo>
                    <a:pt x="812" y="7859"/>
                    <a:pt x="1" y="7674"/>
                    <a:pt x="1" y="7674"/>
                  </a:cubicBezTo>
                  <a:lnTo>
                    <a:pt x="1" y="7674"/>
                  </a:lnTo>
                  <a:cubicBezTo>
                    <a:pt x="554" y="11586"/>
                    <a:pt x="9565" y="21511"/>
                    <a:pt x="9565" y="21511"/>
                  </a:cubicBezTo>
                  <a:cubicBezTo>
                    <a:pt x="20991" y="13785"/>
                    <a:pt x="16304" y="1"/>
                    <a:pt x="16304" y="1"/>
                  </a:cubicBezTo>
                  <a:close/>
                </a:path>
              </a:pathLst>
            </a:custGeom>
            <a:solidFill>
              <a:srgbClr val="82C4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44"/>
            <p:cNvSpPr/>
            <p:nvPr/>
          </p:nvSpPr>
          <p:spPr>
            <a:xfrm>
              <a:off x="14560900" y="-1506887"/>
              <a:ext cx="524775" cy="537800"/>
            </a:xfrm>
            <a:custGeom>
              <a:avLst/>
              <a:gdLst/>
              <a:ahLst/>
              <a:cxnLst/>
              <a:rect l="l" t="t" r="r" b="b"/>
              <a:pathLst>
                <a:path w="20991" h="21512" extrusionOk="0">
                  <a:moveTo>
                    <a:pt x="4689" y="0"/>
                  </a:moveTo>
                  <a:cubicBezTo>
                    <a:pt x="4689" y="1"/>
                    <a:pt x="1" y="13786"/>
                    <a:pt x="11426" y="21512"/>
                  </a:cubicBezTo>
                  <a:cubicBezTo>
                    <a:pt x="11426" y="21512"/>
                    <a:pt x="20438" y="11587"/>
                    <a:pt x="20991" y="7675"/>
                  </a:cubicBezTo>
                  <a:lnTo>
                    <a:pt x="20991" y="7675"/>
                  </a:lnTo>
                  <a:cubicBezTo>
                    <a:pt x="20991" y="7675"/>
                    <a:pt x="20180" y="7860"/>
                    <a:pt x="18851" y="7860"/>
                  </a:cubicBezTo>
                  <a:cubicBezTo>
                    <a:pt x="15724" y="7860"/>
                    <a:pt x="9732" y="6840"/>
                    <a:pt x="4689" y="0"/>
                  </a:cubicBezTo>
                  <a:close/>
                </a:path>
              </a:pathLst>
            </a:custGeom>
            <a:solidFill>
              <a:srgbClr val="82C4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44"/>
            <p:cNvSpPr/>
            <p:nvPr/>
          </p:nvSpPr>
          <p:spPr>
            <a:xfrm>
              <a:off x="14701825" y="-1391012"/>
              <a:ext cx="1315725" cy="1671450"/>
            </a:xfrm>
            <a:custGeom>
              <a:avLst/>
              <a:gdLst/>
              <a:ahLst/>
              <a:cxnLst/>
              <a:rect l="l" t="t" r="r" b="b"/>
              <a:pathLst>
                <a:path w="52629" h="66858" extrusionOk="0">
                  <a:moveTo>
                    <a:pt x="26314" y="0"/>
                  </a:moveTo>
                  <a:cubicBezTo>
                    <a:pt x="11781" y="0"/>
                    <a:pt x="0" y="14966"/>
                    <a:pt x="0" y="33428"/>
                  </a:cubicBezTo>
                  <a:cubicBezTo>
                    <a:pt x="0" y="51891"/>
                    <a:pt x="11780" y="66858"/>
                    <a:pt x="26314" y="66858"/>
                  </a:cubicBezTo>
                  <a:cubicBezTo>
                    <a:pt x="40847" y="66858"/>
                    <a:pt x="52629" y="51891"/>
                    <a:pt x="52629" y="33428"/>
                  </a:cubicBezTo>
                  <a:cubicBezTo>
                    <a:pt x="52629" y="14966"/>
                    <a:pt x="40845" y="0"/>
                    <a:pt x="26314" y="0"/>
                  </a:cubicBezTo>
                  <a:close/>
                </a:path>
              </a:pathLst>
            </a:custGeom>
            <a:solidFill>
              <a:srgbClr val="ABC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44"/>
            <p:cNvSpPr/>
            <p:nvPr/>
          </p:nvSpPr>
          <p:spPr>
            <a:xfrm>
              <a:off x="14910200" y="-144962"/>
              <a:ext cx="181175" cy="181150"/>
            </a:xfrm>
            <a:custGeom>
              <a:avLst/>
              <a:gdLst/>
              <a:ahLst/>
              <a:cxnLst/>
              <a:rect l="l" t="t" r="r" b="b"/>
              <a:pathLst>
                <a:path w="7247" h="7246" extrusionOk="0">
                  <a:moveTo>
                    <a:pt x="3624" y="0"/>
                  </a:moveTo>
                  <a:cubicBezTo>
                    <a:pt x="1624" y="0"/>
                    <a:pt x="1" y="1622"/>
                    <a:pt x="1" y="3624"/>
                  </a:cubicBezTo>
                  <a:cubicBezTo>
                    <a:pt x="1" y="5624"/>
                    <a:pt x="1624" y="7246"/>
                    <a:pt x="3624" y="7246"/>
                  </a:cubicBezTo>
                  <a:cubicBezTo>
                    <a:pt x="5625" y="7246"/>
                    <a:pt x="7246" y="5624"/>
                    <a:pt x="7246" y="3624"/>
                  </a:cubicBezTo>
                  <a:cubicBezTo>
                    <a:pt x="7246" y="1623"/>
                    <a:pt x="5625" y="0"/>
                    <a:pt x="3624" y="0"/>
                  </a:cubicBezTo>
                  <a:close/>
                </a:path>
              </a:pathLst>
            </a:custGeom>
            <a:solidFill>
              <a:srgbClr val="C2E2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44"/>
            <p:cNvSpPr/>
            <p:nvPr/>
          </p:nvSpPr>
          <p:spPr>
            <a:xfrm>
              <a:off x="15145225" y="-50300"/>
              <a:ext cx="244825" cy="244850"/>
            </a:xfrm>
            <a:custGeom>
              <a:avLst/>
              <a:gdLst/>
              <a:ahLst/>
              <a:cxnLst/>
              <a:rect l="l" t="t" r="r" b="b"/>
              <a:pathLst>
                <a:path w="9793" h="9794" extrusionOk="0">
                  <a:moveTo>
                    <a:pt x="4896" y="0"/>
                  </a:moveTo>
                  <a:cubicBezTo>
                    <a:pt x="2192" y="0"/>
                    <a:pt x="0" y="2193"/>
                    <a:pt x="0" y="4898"/>
                  </a:cubicBezTo>
                  <a:cubicBezTo>
                    <a:pt x="0" y="7600"/>
                    <a:pt x="2192" y="9793"/>
                    <a:pt x="4896" y="9793"/>
                  </a:cubicBezTo>
                  <a:cubicBezTo>
                    <a:pt x="7601" y="9793"/>
                    <a:pt x="9792" y="7600"/>
                    <a:pt x="9792" y="4898"/>
                  </a:cubicBezTo>
                  <a:cubicBezTo>
                    <a:pt x="9792" y="2192"/>
                    <a:pt x="7601" y="0"/>
                    <a:pt x="4896" y="0"/>
                  </a:cubicBezTo>
                  <a:close/>
                </a:path>
              </a:pathLst>
            </a:custGeom>
            <a:solidFill>
              <a:srgbClr val="C2E2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44"/>
            <p:cNvSpPr/>
            <p:nvPr/>
          </p:nvSpPr>
          <p:spPr>
            <a:xfrm>
              <a:off x="14931700" y="-393937"/>
              <a:ext cx="98600" cy="94875"/>
            </a:xfrm>
            <a:custGeom>
              <a:avLst/>
              <a:gdLst/>
              <a:ahLst/>
              <a:cxnLst/>
              <a:rect l="l" t="t" r="r" b="b"/>
              <a:pathLst>
                <a:path w="3944" h="3795" extrusionOk="0">
                  <a:moveTo>
                    <a:pt x="2050" y="1"/>
                  </a:moveTo>
                  <a:cubicBezTo>
                    <a:pt x="2049" y="1"/>
                    <a:pt x="2048" y="1"/>
                    <a:pt x="2048" y="1"/>
                  </a:cubicBezTo>
                  <a:cubicBezTo>
                    <a:pt x="1280" y="1"/>
                    <a:pt x="588" y="463"/>
                    <a:pt x="295" y="1171"/>
                  </a:cubicBezTo>
                  <a:cubicBezTo>
                    <a:pt x="1" y="1880"/>
                    <a:pt x="163" y="2696"/>
                    <a:pt x="706" y="3239"/>
                  </a:cubicBezTo>
                  <a:cubicBezTo>
                    <a:pt x="1069" y="3602"/>
                    <a:pt x="1554" y="3795"/>
                    <a:pt x="2048" y="3795"/>
                  </a:cubicBezTo>
                  <a:cubicBezTo>
                    <a:pt x="2292" y="3795"/>
                    <a:pt x="2538" y="3748"/>
                    <a:pt x="2773" y="3650"/>
                  </a:cubicBezTo>
                  <a:cubicBezTo>
                    <a:pt x="3482" y="3357"/>
                    <a:pt x="3944" y="2665"/>
                    <a:pt x="3944" y="1897"/>
                  </a:cubicBezTo>
                  <a:cubicBezTo>
                    <a:pt x="3944" y="850"/>
                    <a:pt x="3096" y="1"/>
                    <a:pt x="2050" y="1"/>
                  </a:cubicBezTo>
                  <a:close/>
                </a:path>
              </a:pathLst>
            </a:custGeom>
            <a:solidFill>
              <a:srgbClr val="C2E2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44"/>
            <p:cNvSpPr/>
            <p:nvPr/>
          </p:nvSpPr>
          <p:spPr>
            <a:xfrm>
              <a:off x="14881975" y="-981537"/>
              <a:ext cx="94900" cy="94900"/>
            </a:xfrm>
            <a:custGeom>
              <a:avLst/>
              <a:gdLst/>
              <a:ahLst/>
              <a:cxnLst/>
              <a:rect l="l" t="t" r="r" b="b"/>
              <a:pathLst>
                <a:path w="3796" h="3796" extrusionOk="0">
                  <a:moveTo>
                    <a:pt x="1897" y="1"/>
                  </a:moveTo>
                  <a:cubicBezTo>
                    <a:pt x="851" y="1"/>
                    <a:pt x="1" y="851"/>
                    <a:pt x="1" y="1899"/>
                  </a:cubicBezTo>
                  <a:cubicBezTo>
                    <a:pt x="1" y="2947"/>
                    <a:pt x="851" y="3795"/>
                    <a:pt x="1897" y="3795"/>
                  </a:cubicBezTo>
                  <a:cubicBezTo>
                    <a:pt x="2945" y="3795"/>
                    <a:pt x="3795" y="2947"/>
                    <a:pt x="3795" y="1899"/>
                  </a:cubicBezTo>
                  <a:cubicBezTo>
                    <a:pt x="3795" y="851"/>
                    <a:pt x="2945" y="1"/>
                    <a:pt x="1897" y="1"/>
                  </a:cubicBezTo>
                  <a:close/>
                </a:path>
              </a:pathLst>
            </a:custGeom>
            <a:solidFill>
              <a:srgbClr val="C2E2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44"/>
            <p:cNvSpPr/>
            <p:nvPr/>
          </p:nvSpPr>
          <p:spPr>
            <a:xfrm>
              <a:off x="15043300" y="-1231300"/>
              <a:ext cx="181150" cy="181150"/>
            </a:xfrm>
            <a:custGeom>
              <a:avLst/>
              <a:gdLst/>
              <a:ahLst/>
              <a:cxnLst/>
              <a:rect l="l" t="t" r="r" b="b"/>
              <a:pathLst>
                <a:path w="7246" h="7246" extrusionOk="0">
                  <a:moveTo>
                    <a:pt x="3622" y="0"/>
                  </a:moveTo>
                  <a:cubicBezTo>
                    <a:pt x="1622" y="0"/>
                    <a:pt x="0" y="1622"/>
                    <a:pt x="0" y="3624"/>
                  </a:cubicBezTo>
                  <a:cubicBezTo>
                    <a:pt x="0" y="5624"/>
                    <a:pt x="1622" y="7246"/>
                    <a:pt x="3622" y="7246"/>
                  </a:cubicBezTo>
                  <a:cubicBezTo>
                    <a:pt x="5623" y="7246"/>
                    <a:pt x="7246" y="5624"/>
                    <a:pt x="7246" y="3624"/>
                  </a:cubicBezTo>
                  <a:cubicBezTo>
                    <a:pt x="7246" y="1622"/>
                    <a:pt x="5623" y="0"/>
                    <a:pt x="3622" y="0"/>
                  </a:cubicBezTo>
                  <a:close/>
                </a:path>
              </a:pathLst>
            </a:custGeom>
            <a:solidFill>
              <a:srgbClr val="C2E2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44"/>
            <p:cNvSpPr/>
            <p:nvPr/>
          </p:nvSpPr>
          <p:spPr>
            <a:xfrm>
              <a:off x="15689050" y="-461812"/>
              <a:ext cx="284425" cy="284375"/>
            </a:xfrm>
            <a:custGeom>
              <a:avLst/>
              <a:gdLst/>
              <a:ahLst/>
              <a:cxnLst/>
              <a:rect l="l" t="t" r="r" b="b"/>
              <a:pathLst>
                <a:path w="11377" h="11375" extrusionOk="0">
                  <a:moveTo>
                    <a:pt x="5688" y="1"/>
                  </a:moveTo>
                  <a:cubicBezTo>
                    <a:pt x="2547" y="1"/>
                    <a:pt x="1" y="2547"/>
                    <a:pt x="1" y="5689"/>
                  </a:cubicBezTo>
                  <a:cubicBezTo>
                    <a:pt x="1" y="8830"/>
                    <a:pt x="2547" y="11375"/>
                    <a:pt x="5688" y="11375"/>
                  </a:cubicBezTo>
                  <a:cubicBezTo>
                    <a:pt x="8830" y="11375"/>
                    <a:pt x="11376" y="8830"/>
                    <a:pt x="11376" y="5689"/>
                  </a:cubicBezTo>
                  <a:cubicBezTo>
                    <a:pt x="11376" y="2547"/>
                    <a:pt x="8830" y="1"/>
                    <a:pt x="5688" y="1"/>
                  </a:cubicBezTo>
                  <a:close/>
                </a:path>
              </a:pathLst>
            </a:custGeom>
            <a:solidFill>
              <a:srgbClr val="C2E2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44"/>
            <p:cNvSpPr/>
            <p:nvPr/>
          </p:nvSpPr>
          <p:spPr>
            <a:xfrm>
              <a:off x="15481925" y="-122275"/>
              <a:ext cx="181175" cy="181150"/>
            </a:xfrm>
            <a:custGeom>
              <a:avLst/>
              <a:gdLst/>
              <a:ahLst/>
              <a:cxnLst/>
              <a:rect l="l" t="t" r="r" b="b"/>
              <a:pathLst>
                <a:path w="7247" h="7246" extrusionOk="0">
                  <a:moveTo>
                    <a:pt x="3624" y="0"/>
                  </a:moveTo>
                  <a:cubicBezTo>
                    <a:pt x="1624" y="0"/>
                    <a:pt x="1" y="1623"/>
                    <a:pt x="1" y="3624"/>
                  </a:cubicBezTo>
                  <a:cubicBezTo>
                    <a:pt x="1" y="5624"/>
                    <a:pt x="1624" y="7246"/>
                    <a:pt x="3624" y="7246"/>
                  </a:cubicBezTo>
                  <a:cubicBezTo>
                    <a:pt x="5625" y="7246"/>
                    <a:pt x="7246" y="5624"/>
                    <a:pt x="7246" y="3624"/>
                  </a:cubicBezTo>
                  <a:cubicBezTo>
                    <a:pt x="7246" y="1623"/>
                    <a:pt x="5625" y="0"/>
                    <a:pt x="3624" y="0"/>
                  </a:cubicBezTo>
                  <a:close/>
                </a:path>
              </a:pathLst>
            </a:custGeom>
            <a:solidFill>
              <a:srgbClr val="C2E2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44"/>
            <p:cNvSpPr/>
            <p:nvPr/>
          </p:nvSpPr>
          <p:spPr>
            <a:xfrm>
              <a:off x="15231538" y="-876487"/>
              <a:ext cx="98650" cy="94900"/>
            </a:xfrm>
            <a:custGeom>
              <a:avLst/>
              <a:gdLst/>
              <a:ahLst/>
              <a:cxnLst/>
              <a:rect l="l" t="t" r="r" b="b"/>
              <a:pathLst>
                <a:path w="3946" h="3796" extrusionOk="0">
                  <a:moveTo>
                    <a:pt x="1896" y="1"/>
                  </a:moveTo>
                  <a:cubicBezTo>
                    <a:pt x="849" y="1"/>
                    <a:pt x="1" y="850"/>
                    <a:pt x="1" y="1897"/>
                  </a:cubicBezTo>
                  <a:cubicBezTo>
                    <a:pt x="1" y="2665"/>
                    <a:pt x="464" y="3357"/>
                    <a:pt x="1172" y="3650"/>
                  </a:cubicBezTo>
                  <a:cubicBezTo>
                    <a:pt x="1407" y="3748"/>
                    <a:pt x="1654" y="3795"/>
                    <a:pt x="1898" y="3795"/>
                  </a:cubicBezTo>
                  <a:cubicBezTo>
                    <a:pt x="2392" y="3795"/>
                    <a:pt x="2878" y="3602"/>
                    <a:pt x="3241" y="3239"/>
                  </a:cubicBezTo>
                  <a:cubicBezTo>
                    <a:pt x="3784" y="2696"/>
                    <a:pt x="3946" y="1880"/>
                    <a:pt x="3652" y="1172"/>
                  </a:cubicBezTo>
                  <a:cubicBezTo>
                    <a:pt x="3358" y="463"/>
                    <a:pt x="2666" y="1"/>
                    <a:pt x="1899" y="1"/>
                  </a:cubicBezTo>
                  <a:cubicBezTo>
                    <a:pt x="1898" y="1"/>
                    <a:pt x="1897" y="1"/>
                    <a:pt x="1896" y="1"/>
                  </a:cubicBezTo>
                  <a:close/>
                </a:path>
              </a:pathLst>
            </a:custGeom>
            <a:solidFill>
              <a:srgbClr val="C2E2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44"/>
            <p:cNvSpPr/>
            <p:nvPr/>
          </p:nvSpPr>
          <p:spPr>
            <a:xfrm>
              <a:off x="15802400" y="-971300"/>
              <a:ext cx="94875" cy="94900"/>
            </a:xfrm>
            <a:custGeom>
              <a:avLst/>
              <a:gdLst/>
              <a:ahLst/>
              <a:cxnLst/>
              <a:rect l="l" t="t" r="r" b="b"/>
              <a:pathLst>
                <a:path w="3795" h="3796" extrusionOk="0">
                  <a:moveTo>
                    <a:pt x="1897" y="1"/>
                  </a:moveTo>
                  <a:cubicBezTo>
                    <a:pt x="849" y="1"/>
                    <a:pt x="0" y="851"/>
                    <a:pt x="0" y="1899"/>
                  </a:cubicBezTo>
                  <a:cubicBezTo>
                    <a:pt x="0" y="2947"/>
                    <a:pt x="849" y="3795"/>
                    <a:pt x="1897" y="3795"/>
                  </a:cubicBezTo>
                  <a:cubicBezTo>
                    <a:pt x="2945" y="3795"/>
                    <a:pt x="3795" y="2947"/>
                    <a:pt x="3795" y="1899"/>
                  </a:cubicBezTo>
                  <a:cubicBezTo>
                    <a:pt x="3795" y="851"/>
                    <a:pt x="2945" y="1"/>
                    <a:pt x="1897" y="1"/>
                  </a:cubicBezTo>
                  <a:close/>
                </a:path>
              </a:pathLst>
            </a:custGeom>
            <a:solidFill>
              <a:srgbClr val="C2E2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44"/>
            <p:cNvSpPr/>
            <p:nvPr/>
          </p:nvSpPr>
          <p:spPr>
            <a:xfrm>
              <a:off x="15403400" y="-1136250"/>
              <a:ext cx="284425" cy="284425"/>
            </a:xfrm>
            <a:custGeom>
              <a:avLst/>
              <a:gdLst/>
              <a:ahLst/>
              <a:cxnLst/>
              <a:rect l="l" t="t" r="r" b="b"/>
              <a:pathLst>
                <a:path w="11377" h="11377" extrusionOk="0">
                  <a:moveTo>
                    <a:pt x="5688" y="1"/>
                  </a:moveTo>
                  <a:cubicBezTo>
                    <a:pt x="2547" y="1"/>
                    <a:pt x="1" y="2547"/>
                    <a:pt x="1" y="5689"/>
                  </a:cubicBezTo>
                  <a:cubicBezTo>
                    <a:pt x="1" y="8830"/>
                    <a:pt x="2547" y="11376"/>
                    <a:pt x="5688" y="11376"/>
                  </a:cubicBezTo>
                  <a:cubicBezTo>
                    <a:pt x="8830" y="11376"/>
                    <a:pt x="11376" y="8830"/>
                    <a:pt x="11376" y="5689"/>
                  </a:cubicBezTo>
                  <a:cubicBezTo>
                    <a:pt x="11376" y="2547"/>
                    <a:pt x="8830" y="1"/>
                    <a:pt x="5688" y="1"/>
                  </a:cubicBezTo>
                  <a:close/>
                </a:path>
              </a:pathLst>
            </a:custGeom>
            <a:solidFill>
              <a:srgbClr val="C2E2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44"/>
            <p:cNvSpPr/>
            <p:nvPr/>
          </p:nvSpPr>
          <p:spPr>
            <a:xfrm>
              <a:off x="15329613" y="-1344912"/>
              <a:ext cx="181150" cy="181150"/>
            </a:xfrm>
            <a:custGeom>
              <a:avLst/>
              <a:gdLst/>
              <a:ahLst/>
              <a:cxnLst/>
              <a:rect l="l" t="t" r="r" b="b"/>
              <a:pathLst>
                <a:path w="7246" h="7246" extrusionOk="0">
                  <a:moveTo>
                    <a:pt x="3622" y="0"/>
                  </a:moveTo>
                  <a:cubicBezTo>
                    <a:pt x="1622" y="0"/>
                    <a:pt x="1" y="1622"/>
                    <a:pt x="1" y="3624"/>
                  </a:cubicBezTo>
                  <a:cubicBezTo>
                    <a:pt x="1" y="5624"/>
                    <a:pt x="1622" y="7246"/>
                    <a:pt x="3622" y="7246"/>
                  </a:cubicBezTo>
                  <a:cubicBezTo>
                    <a:pt x="5625" y="7246"/>
                    <a:pt x="7246" y="5624"/>
                    <a:pt x="7246" y="3624"/>
                  </a:cubicBezTo>
                  <a:cubicBezTo>
                    <a:pt x="7246" y="1622"/>
                    <a:pt x="5625" y="0"/>
                    <a:pt x="3622" y="0"/>
                  </a:cubicBezTo>
                  <a:close/>
                </a:path>
              </a:pathLst>
            </a:custGeom>
            <a:solidFill>
              <a:srgbClr val="C2E2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44"/>
            <p:cNvSpPr/>
            <p:nvPr/>
          </p:nvSpPr>
          <p:spPr>
            <a:xfrm>
              <a:off x="14828300" y="-824312"/>
              <a:ext cx="330025" cy="330025"/>
            </a:xfrm>
            <a:custGeom>
              <a:avLst/>
              <a:gdLst/>
              <a:ahLst/>
              <a:cxnLst/>
              <a:rect l="l" t="t" r="r" b="b"/>
              <a:pathLst>
                <a:path w="13201" h="13201" extrusionOk="0">
                  <a:moveTo>
                    <a:pt x="6602" y="1"/>
                  </a:moveTo>
                  <a:cubicBezTo>
                    <a:pt x="2957" y="1"/>
                    <a:pt x="1" y="2955"/>
                    <a:pt x="1" y="6601"/>
                  </a:cubicBezTo>
                  <a:cubicBezTo>
                    <a:pt x="1" y="10246"/>
                    <a:pt x="2957" y="13200"/>
                    <a:pt x="6602" y="13200"/>
                  </a:cubicBezTo>
                  <a:cubicBezTo>
                    <a:pt x="10246" y="13200"/>
                    <a:pt x="13200" y="10246"/>
                    <a:pt x="13200" y="6601"/>
                  </a:cubicBezTo>
                  <a:cubicBezTo>
                    <a:pt x="13200" y="2955"/>
                    <a:pt x="10246" y="1"/>
                    <a:pt x="66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44"/>
            <p:cNvSpPr/>
            <p:nvPr/>
          </p:nvSpPr>
          <p:spPr>
            <a:xfrm>
              <a:off x="14881975" y="-770662"/>
              <a:ext cx="222700" cy="222725"/>
            </a:xfrm>
            <a:custGeom>
              <a:avLst/>
              <a:gdLst/>
              <a:ahLst/>
              <a:cxnLst/>
              <a:rect l="l" t="t" r="r" b="b"/>
              <a:pathLst>
                <a:path w="8908" h="8909" extrusionOk="0">
                  <a:moveTo>
                    <a:pt x="4454" y="0"/>
                  </a:moveTo>
                  <a:cubicBezTo>
                    <a:pt x="1994" y="0"/>
                    <a:pt x="1" y="1995"/>
                    <a:pt x="1" y="4455"/>
                  </a:cubicBezTo>
                  <a:cubicBezTo>
                    <a:pt x="1" y="6914"/>
                    <a:pt x="1994" y="8909"/>
                    <a:pt x="4454" y="8909"/>
                  </a:cubicBezTo>
                  <a:cubicBezTo>
                    <a:pt x="6913" y="8909"/>
                    <a:pt x="8908" y="6914"/>
                    <a:pt x="8908" y="4455"/>
                  </a:cubicBezTo>
                  <a:cubicBezTo>
                    <a:pt x="8908" y="1995"/>
                    <a:pt x="6913" y="0"/>
                    <a:pt x="4454" y="0"/>
                  </a:cubicBezTo>
                  <a:close/>
                </a:path>
              </a:pathLst>
            </a:custGeom>
            <a:solidFill>
              <a:srgbClr val="FFDA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44"/>
            <p:cNvSpPr/>
            <p:nvPr/>
          </p:nvSpPr>
          <p:spPr>
            <a:xfrm>
              <a:off x="14924000" y="-723612"/>
              <a:ext cx="133625" cy="128575"/>
            </a:xfrm>
            <a:custGeom>
              <a:avLst/>
              <a:gdLst/>
              <a:ahLst/>
              <a:cxnLst/>
              <a:rect l="l" t="t" r="r" b="b"/>
              <a:pathLst>
                <a:path w="5345" h="5143" extrusionOk="0">
                  <a:moveTo>
                    <a:pt x="2774" y="0"/>
                  </a:moveTo>
                  <a:cubicBezTo>
                    <a:pt x="1735" y="0"/>
                    <a:pt x="797" y="627"/>
                    <a:pt x="398" y="1587"/>
                  </a:cubicBezTo>
                  <a:cubicBezTo>
                    <a:pt x="0" y="2548"/>
                    <a:pt x="220" y="3654"/>
                    <a:pt x="956" y="4389"/>
                  </a:cubicBezTo>
                  <a:cubicBezTo>
                    <a:pt x="1448" y="4881"/>
                    <a:pt x="2105" y="5143"/>
                    <a:pt x="2773" y="5143"/>
                  </a:cubicBezTo>
                  <a:cubicBezTo>
                    <a:pt x="3105" y="5143"/>
                    <a:pt x="3439" y="5078"/>
                    <a:pt x="3757" y="4947"/>
                  </a:cubicBezTo>
                  <a:cubicBezTo>
                    <a:pt x="4718" y="4550"/>
                    <a:pt x="5345" y="3612"/>
                    <a:pt x="5345" y="2573"/>
                  </a:cubicBezTo>
                  <a:cubicBezTo>
                    <a:pt x="5345" y="1152"/>
                    <a:pt x="4194" y="0"/>
                    <a:pt x="2774" y="0"/>
                  </a:cubicBezTo>
                  <a:close/>
                </a:path>
              </a:pathLst>
            </a:custGeom>
            <a:solidFill>
              <a:srgbClr val="894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44"/>
            <p:cNvSpPr/>
            <p:nvPr/>
          </p:nvSpPr>
          <p:spPr>
            <a:xfrm>
              <a:off x="15008000" y="-750187"/>
              <a:ext cx="85875" cy="82650"/>
            </a:xfrm>
            <a:custGeom>
              <a:avLst/>
              <a:gdLst/>
              <a:ahLst/>
              <a:cxnLst/>
              <a:rect l="l" t="t" r="r" b="b"/>
              <a:pathLst>
                <a:path w="3435" h="3306" extrusionOk="0">
                  <a:moveTo>
                    <a:pt x="1782" y="1"/>
                  </a:moveTo>
                  <a:cubicBezTo>
                    <a:pt x="1113" y="1"/>
                    <a:pt x="511" y="403"/>
                    <a:pt x="255" y="1020"/>
                  </a:cubicBezTo>
                  <a:cubicBezTo>
                    <a:pt x="0" y="1638"/>
                    <a:pt x="141" y="2349"/>
                    <a:pt x="614" y="2821"/>
                  </a:cubicBezTo>
                  <a:cubicBezTo>
                    <a:pt x="930" y="3137"/>
                    <a:pt x="1352" y="3306"/>
                    <a:pt x="1782" y="3306"/>
                  </a:cubicBezTo>
                  <a:cubicBezTo>
                    <a:pt x="1995" y="3306"/>
                    <a:pt x="2209" y="3264"/>
                    <a:pt x="2413" y="3180"/>
                  </a:cubicBezTo>
                  <a:cubicBezTo>
                    <a:pt x="3032" y="2923"/>
                    <a:pt x="3434" y="2321"/>
                    <a:pt x="3434" y="1654"/>
                  </a:cubicBezTo>
                  <a:cubicBezTo>
                    <a:pt x="3434" y="740"/>
                    <a:pt x="2694" y="1"/>
                    <a:pt x="17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44"/>
            <p:cNvSpPr/>
            <p:nvPr/>
          </p:nvSpPr>
          <p:spPr>
            <a:xfrm>
              <a:off x="15561025" y="-824312"/>
              <a:ext cx="330000" cy="330025"/>
            </a:xfrm>
            <a:custGeom>
              <a:avLst/>
              <a:gdLst/>
              <a:ahLst/>
              <a:cxnLst/>
              <a:rect l="l" t="t" r="r" b="b"/>
              <a:pathLst>
                <a:path w="13200" h="13201" extrusionOk="0">
                  <a:moveTo>
                    <a:pt x="6600" y="1"/>
                  </a:moveTo>
                  <a:cubicBezTo>
                    <a:pt x="2955" y="1"/>
                    <a:pt x="0" y="2955"/>
                    <a:pt x="0" y="6601"/>
                  </a:cubicBezTo>
                  <a:cubicBezTo>
                    <a:pt x="0" y="10246"/>
                    <a:pt x="2955" y="13200"/>
                    <a:pt x="6600" y="13200"/>
                  </a:cubicBezTo>
                  <a:cubicBezTo>
                    <a:pt x="10244" y="13200"/>
                    <a:pt x="13200" y="10246"/>
                    <a:pt x="13200" y="6601"/>
                  </a:cubicBezTo>
                  <a:cubicBezTo>
                    <a:pt x="13200" y="2955"/>
                    <a:pt x="10244" y="1"/>
                    <a:pt x="66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44"/>
            <p:cNvSpPr/>
            <p:nvPr/>
          </p:nvSpPr>
          <p:spPr>
            <a:xfrm>
              <a:off x="15614650" y="-770662"/>
              <a:ext cx="222725" cy="222725"/>
            </a:xfrm>
            <a:custGeom>
              <a:avLst/>
              <a:gdLst/>
              <a:ahLst/>
              <a:cxnLst/>
              <a:rect l="l" t="t" r="r" b="b"/>
              <a:pathLst>
                <a:path w="8909" h="8909" extrusionOk="0">
                  <a:moveTo>
                    <a:pt x="4455" y="0"/>
                  </a:moveTo>
                  <a:cubicBezTo>
                    <a:pt x="1996" y="0"/>
                    <a:pt x="1" y="1995"/>
                    <a:pt x="1" y="4455"/>
                  </a:cubicBezTo>
                  <a:cubicBezTo>
                    <a:pt x="1" y="6914"/>
                    <a:pt x="1994" y="8909"/>
                    <a:pt x="4455" y="8909"/>
                  </a:cubicBezTo>
                  <a:cubicBezTo>
                    <a:pt x="6915" y="8909"/>
                    <a:pt x="8908" y="6914"/>
                    <a:pt x="8908" y="4455"/>
                  </a:cubicBezTo>
                  <a:cubicBezTo>
                    <a:pt x="8908" y="1995"/>
                    <a:pt x="6915" y="0"/>
                    <a:pt x="4455" y="0"/>
                  </a:cubicBezTo>
                  <a:close/>
                </a:path>
              </a:pathLst>
            </a:custGeom>
            <a:solidFill>
              <a:srgbClr val="FFDA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44"/>
            <p:cNvSpPr/>
            <p:nvPr/>
          </p:nvSpPr>
          <p:spPr>
            <a:xfrm>
              <a:off x="15656675" y="-723612"/>
              <a:ext cx="133650" cy="128575"/>
            </a:xfrm>
            <a:custGeom>
              <a:avLst/>
              <a:gdLst/>
              <a:ahLst/>
              <a:cxnLst/>
              <a:rect l="l" t="t" r="r" b="b"/>
              <a:pathLst>
                <a:path w="5346" h="5143" extrusionOk="0">
                  <a:moveTo>
                    <a:pt x="2774" y="0"/>
                  </a:moveTo>
                  <a:cubicBezTo>
                    <a:pt x="1733" y="0"/>
                    <a:pt x="797" y="627"/>
                    <a:pt x="399" y="1588"/>
                  </a:cubicBezTo>
                  <a:cubicBezTo>
                    <a:pt x="1" y="2548"/>
                    <a:pt x="221" y="3654"/>
                    <a:pt x="956" y="4389"/>
                  </a:cubicBezTo>
                  <a:cubicBezTo>
                    <a:pt x="1448" y="4881"/>
                    <a:pt x="2105" y="5143"/>
                    <a:pt x="2774" y="5143"/>
                  </a:cubicBezTo>
                  <a:cubicBezTo>
                    <a:pt x="3105" y="5143"/>
                    <a:pt x="3439" y="5078"/>
                    <a:pt x="3757" y="4947"/>
                  </a:cubicBezTo>
                  <a:cubicBezTo>
                    <a:pt x="4718" y="4550"/>
                    <a:pt x="5345" y="3612"/>
                    <a:pt x="5345" y="2573"/>
                  </a:cubicBezTo>
                  <a:cubicBezTo>
                    <a:pt x="5345" y="1152"/>
                    <a:pt x="4194" y="0"/>
                    <a:pt x="2774" y="0"/>
                  </a:cubicBezTo>
                  <a:close/>
                </a:path>
              </a:pathLst>
            </a:custGeom>
            <a:solidFill>
              <a:srgbClr val="894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44"/>
            <p:cNvSpPr/>
            <p:nvPr/>
          </p:nvSpPr>
          <p:spPr>
            <a:xfrm>
              <a:off x="15745750" y="-750187"/>
              <a:ext cx="85900" cy="82650"/>
            </a:xfrm>
            <a:custGeom>
              <a:avLst/>
              <a:gdLst/>
              <a:ahLst/>
              <a:cxnLst/>
              <a:rect l="l" t="t" r="r" b="b"/>
              <a:pathLst>
                <a:path w="3436" h="3306" extrusionOk="0">
                  <a:moveTo>
                    <a:pt x="1782" y="1"/>
                  </a:moveTo>
                  <a:cubicBezTo>
                    <a:pt x="1113" y="1"/>
                    <a:pt x="511" y="403"/>
                    <a:pt x="256" y="1021"/>
                  </a:cubicBezTo>
                  <a:cubicBezTo>
                    <a:pt x="0" y="1638"/>
                    <a:pt x="142" y="2349"/>
                    <a:pt x="614" y="2822"/>
                  </a:cubicBezTo>
                  <a:cubicBezTo>
                    <a:pt x="931" y="3138"/>
                    <a:pt x="1353" y="3306"/>
                    <a:pt x="1783" y="3306"/>
                  </a:cubicBezTo>
                  <a:cubicBezTo>
                    <a:pt x="1996" y="3306"/>
                    <a:pt x="2211" y="3264"/>
                    <a:pt x="2415" y="3180"/>
                  </a:cubicBezTo>
                  <a:cubicBezTo>
                    <a:pt x="3031" y="2923"/>
                    <a:pt x="3434" y="2321"/>
                    <a:pt x="3435" y="1654"/>
                  </a:cubicBezTo>
                  <a:cubicBezTo>
                    <a:pt x="3434" y="740"/>
                    <a:pt x="2694" y="1"/>
                    <a:pt x="17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44"/>
            <p:cNvSpPr/>
            <p:nvPr/>
          </p:nvSpPr>
          <p:spPr>
            <a:xfrm>
              <a:off x="15096150" y="-494312"/>
              <a:ext cx="527050" cy="352400"/>
            </a:xfrm>
            <a:custGeom>
              <a:avLst/>
              <a:gdLst/>
              <a:ahLst/>
              <a:cxnLst/>
              <a:rect l="l" t="t" r="r" b="b"/>
              <a:pathLst>
                <a:path w="21082" h="14096" extrusionOk="0">
                  <a:moveTo>
                    <a:pt x="10541" y="0"/>
                  </a:moveTo>
                  <a:cubicBezTo>
                    <a:pt x="7745" y="0"/>
                    <a:pt x="5064" y="743"/>
                    <a:pt x="3088" y="2065"/>
                  </a:cubicBezTo>
                  <a:cubicBezTo>
                    <a:pt x="1112" y="3386"/>
                    <a:pt x="1" y="5178"/>
                    <a:pt x="1" y="7049"/>
                  </a:cubicBezTo>
                  <a:cubicBezTo>
                    <a:pt x="1" y="8918"/>
                    <a:pt x="1112" y="10710"/>
                    <a:pt x="3088" y="12032"/>
                  </a:cubicBezTo>
                  <a:cubicBezTo>
                    <a:pt x="5064" y="13353"/>
                    <a:pt x="7745" y="14096"/>
                    <a:pt x="10541" y="14096"/>
                  </a:cubicBezTo>
                  <a:cubicBezTo>
                    <a:pt x="13336" y="14096"/>
                    <a:pt x="16017" y="13353"/>
                    <a:pt x="17995" y="12032"/>
                  </a:cubicBezTo>
                  <a:cubicBezTo>
                    <a:pt x="19971" y="10710"/>
                    <a:pt x="21081" y="8918"/>
                    <a:pt x="21081" y="7049"/>
                  </a:cubicBezTo>
                  <a:cubicBezTo>
                    <a:pt x="21081" y="5178"/>
                    <a:pt x="19971" y="3386"/>
                    <a:pt x="17995" y="2065"/>
                  </a:cubicBezTo>
                  <a:cubicBezTo>
                    <a:pt x="16017" y="743"/>
                    <a:pt x="13336" y="0"/>
                    <a:pt x="10541" y="0"/>
                  </a:cubicBezTo>
                  <a:close/>
                </a:path>
              </a:pathLst>
            </a:custGeom>
            <a:solidFill>
              <a:srgbClr val="4D04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5" name="Google Shape;1585;p44"/>
          <p:cNvGrpSpPr/>
          <p:nvPr/>
        </p:nvGrpSpPr>
        <p:grpSpPr>
          <a:xfrm>
            <a:off x="7616620" y="1373785"/>
            <a:ext cx="1236675" cy="1027755"/>
            <a:chOff x="4057425" y="651775"/>
            <a:chExt cx="2688425" cy="2234250"/>
          </a:xfrm>
        </p:grpSpPr>
        <p:sp>
          <p:nvSpPr>
            <p:cNvPr id="1586" name="Google Shape;1586;p44"/>
            <p:cNvSpPr/>
            <p:nvPr/>
          </p:nvSpPr>
          <p:spPr>
            <a:xfrm>
              <a:off x="5363325" y="694050"/>
              <a:ext cx="342425" cy="847650"/>
            </a:xfrm>
            <a:custGeom>
              <a:avLst/>
              <a:gdLst/>
              <a:ahLst/>
              <a:cxnLst/>
              <a:rect l="l" t="t" r="r" b="b"/>
              <a:pathLst>
                <a:path w="13697" h="33906" extrusionOk="0">
                  <a:moveTo>
                    <a:pt x="7307" y="0"/>
                  </a:moveTo>
                  <a:cubicBezTo>
                    <a:pt x="4992" y="7866"/>
                    <a:pt x="1066" y="8032"/>
                    <a:pt x="1066" y="8032"/>
                  </a:cubicBezTo>
                  <a:cubicBezTo>
                    <a:pt x="7869" y="15223"/>
                    <a:pt x="1" y="18728"/>
                    <a:pt x="1" y="18728"/>
                  </a:cubicBezTo>
                  <a:cubicBezTo>
                    <a:pt x="5045" y="21407"/>
                    <a:pt x="1892" y="24642"/>
                    <a:pt x="1892" y="24642"/>
                  </a:cubicBezTo>
                  <a:cubicBezTo>
                    <a:pt x="9861" y="28592"/>
                    <a:pt x="9685" y="33906"/>
                    <a:pt x="9685" y="33906"/>
                  </a:cubicBezTo>
                  <a:lnTo>
                    <a:pt x="11567" y="32601"/>
                  </a:lnTo>
                  <a:cubicBezTo>
                    <a:pt x="10078" y="26846"/>
                    <a:pt x="13696" y="18386"/>
                    <a:pt x="13696" y="18386"/>
                  </a:cubicBezTo>
                  <a:cubicBezTo>
                    <a:pt x="10844" y="15527"/>
                    <a:pt x="7307" y="0"/>
                    <a:pt x="7307" y="0"/>
                  </a:cubicBezTo>
                  <a:close/>
                </a:path>
              </a:pathLst>
            </a:custGeom>
            <a:solidFill>
              <a:srgbClr val="70C4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44"/>
            <p:cNvSpPr/>
            <p:nvPr/>
          </p:nvSpPr>
          <p:spPr>
            <a:xfrm>
              <a:off x="5416425" y="902050"/>
              <a:ext cx="280425" cy="289900"/>
            </a:xfrm>
            <a:custGeom>
              <a:avLst/>
              <a:gdLst/>
              <a:ahLst/>
              <a:cxnLst/>
              <a:rect l="l" t="t" r="r" b="b"/>
              <a:pathLst>
                <a:path w="11217" h="11596" extrusionOk="0">
                  <a:moveTo>
                    <a:pt x="277" y="0"/>
                  </a:moveTo>
                  <a:cubicBezTo>
                    <a:pt x="226" y="0"/>
                    <a:pt x="175" y="20"/>
                    <a:pt x="138" y="60"/>
                  </a:cubicBezTo>
                  <a:cubicBezTo>
                    <a:pt x="67" y="135"/>
                    <a:pt x="68" y="252"/>
                    <a:pt x="140" y="326"/>
                  </a:cubicBezTo>
                  <a:lnTo>
                    <a:pt x="2718" y="2872"/>
                  </a:lnTo>
                  <a:lnTo>
                    <a:pt x="5316" y="5395"/>
                  </a:lnTo>
                  <a:cubicBezTo>
                    <a:pt x="6894" y="6900"/>
                    <a:pt x="8461" y="8417"/>
                    <a:pt x="10047" y="9914"/>
                  </a:cubicBezTo>
                  <a:lnTo>
                    <a:pt x="10047" y="9914"/>
                  </a:lnTo>
                  <a:cubicBezTo>
                    <a:pt x="8520" y="10097"/>
                    <a:pt x="6991" y="10275"/>
                    <a:pt x="5466" y="10476"/>
                  </a:cubicBezTo>
                  <a:cubicBezTo>
                    <a:pt x="3707" y="10693"/>
                    <a:pt x="1950" y="10936"/>
                    <a:pt x="192" y="11180"/>
                  </a:cubicBezTo>
                  <a:cubicBezTo>
                    <a:pt x="80" y="11196"/>
                    <a:pt x="0" y="11297"/>
                    <a:pt x="13" y="11411"/>
                  </a:cubicBezTo>
                  <a:cubicBezTo>
                    <a:pt x="26" y="11516"/>
                    <a:pt x="116" y="11595"/>
                    <a:pt x="221" y="11595"/>
                  </a:cubicBezTo>
                  <a:cubicBezTo>
                    <a:pt x="227" y="11595"/>
                    <a:pt x="234" y="11595"/>
                    <a:pt x="241" y="11594"/>
                  </a:cubicBezTo>
                  <a:cubicBezTo>
                    <a:pt x="2007" y="11428"/>
                    <a:pt x="3773" y="11261"/>
                    <a:pt x="5536" y="11069"/>
                  </a:cubicBezTo>
                  <a:cubicBezTo>
                    <a:pt x="7301" y="10891"/>
                    <a:pt x="9061" y="10681"/>
                    <a:pt x="10823" y="10484"/>
                  </a:cubicBezTo>
                  <a:cubicBezTo>
                    <a:pt x="11101" y="10454"/>
                    <a:pt x="11217" y="10113"/>
                    <a:pt x="11015" y="9920"/>
                  </a:cubicBezTo>
                  <a:lnTo>
                    <a:pt x="11013" y="9918"/>
                  </a:lnTo>
                  <a:cubicBezTo>
                    <a:pt x="9269" y="8247"/>
                    <a:pt x="7498" y="6604"/>
                    <a:pt x="5740" y="4948"/>
                  </a:cubicBezTo>
                  <a:lnTo>
                    <a:pt x="3082" y="2488"/>
                  </a:lnTo>
                  <a:lnTo>
                    <a:pt x="404" y="48"/>
                  </a:lnTo>
                  <a:cubicBezTo>
                    <a:pt x="367" y="16"/>
                    <a:pt x="322" y="0"/>
                    <a:pt x="277" y="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44"/>
            <p:cNvSpPr/>
            <p:nvPr/>
          </p:nvSpPr>
          <p:spPr>
            <a:xfrm>
              <a:off x="5510850" y="1150825"/>
              <a:ext cx="185525" cy="210225"/>
            </a:xfrm>
            <a:custGeom>
              <a:avLst/>
              <a:gdLst/>
              <a:ahLst/>
              <a:cxnLst/>
              <a:rect l="l" t="t" r="r" b="b"/>
              <a:pathLst>
                <a:path w="7421" h="8409" extrusionOk="0">
                  <a:moveTo>
                    <a:pt x="7208" y="1"/>
                  </a:moveTo>
                  <a:cubicBezTo>
                    <a:pt x="7158" y="1"/>
                    <a:pt x="7108" y="20"/>
                    <a:pt x="7070" y="59"/>
                  </a:cubicBezTo>
                  <a:cubicBezTo>
                    <a:pt x="7070" y="59"/>
                    <a:pt x="6602" y="532"/>
                    <a:pt x="5920" y="1262"/>
                  </a:cubicBezTo>
                  <a:cubicBezTo>
                    <a:pt x="5583" y="1630"/>
                    <a:pt x="5184" y="2053"/>
                    <a:pt x="4767" y="2518"/>
                  </a:cubicBezTo>
                  <a:lnTo>
                    <a:pt x="3468" y="3978"/>
                  </a:lnTo>
                  <a:lnTo>
                    <a:pt x="2195" y="5460"/>
                  </a:lnTo>
                  <a:cubicBezTo>
                    <a:pt x="1786" y="5932"/>
                    <a:pt x="1425" y="6388"/>
                    <a:pt x="1104" y="6771"/>
                  </a:cubicBezTo>
                  <a:cubicBezTo>
                    <a:pt x="471" y="7543"/>
                    <a:pt x="68" y="8073"/>
                    <a:pt x="68" y="8073"/>
                  </a:cubicBezTo>
                  <a:cubicBezTo>
                    <a:pt x="0" y="8160"/>
                    <a:pt x="14" y="8285"/>
                    <a:pt x="96" y="8357"/>
                  </a:cubicBezTo>
                  <a:cubicBezTo>
                    <a:pt x="135" y="8392"/>
                    <a:pt x="185" y="8409"/>
                    <a:pt x="234" y="8409"/>
                  </a:cubicBezTo>
                  <a:cubicBezTo>
                    <a:pt x="288" y="8409"/>
                    <a:pt x="342" y="8388"/>
                    <a:pt x="382" y="8347"/>
                  </a:cubicBezTo>
                  <a:cubicBezTo>
                    <a:pt x="382" y="8347"/>
                    <a:pt x="851" y="7874"/>
                    <a:pt x="1530" y="7142"/>
                  </a:cubicBezTo>
                  <a:cubicBezTo>
                    <a:pt x="1864" y="6772"/>
                    <a:pt x="2266" y="6351"/>
                    <a:pt x="2677" y="5881"/>
                  </a:cubicBezTo>
                  <a:lnTo>
                    <a:pt x="3970" y="4417"/>
                  </a:lnTo>
                  <a:lnTo>
                    <a:pt x="5238" y="2929"/>
                  </a:lnTo>
                  <a:cubicBezTo>
                    <a:pt x="5641" y="2454"/>
                    <a:pt x="6006" y="2000"/>
                    <a:pt x="6325" y="1616"/>
                  </a:cubicBezTo>
                  <a:cubicBezTo>
                    <a:pt x="6954" y="840"/>
                    <a:pt x="7359" y="311"/>
                    <a:pt x="7359" y="311"/>
                  </a:cubicBezTo>
                  <a:lnTo>
                    <a:pt x="7359" y="310"/>
                  </a:lnTo>
                  <a:cubicBezTo>
                    <a:pt x="7421" y="229"/>
                    <a:pt x="7410" y="114"/>
                    <a:pt x="7332" y="48"/>
                  </a:cubicBezTo>
                  <a:cubicBezTo>
                    <a:pt x="7297" y="16"/>
                    <a:pt x="7252" y="1"/>
                    <a:pt x="7208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44"/>
            <p:cNvSpPr/>
            <p:nvPr/>
          </p:nvSpPr>
          <p:spPr>
            <a:xfrm>
              <a:off x="4598625" y="933825"/>
              <a:ext cx="108250" cy="108075"/>
            </a:xfrm>
            <a:custGeom>
              <a:avLst/>
              <a:gdLst/>
              <a:ahLst/>
              <a:cxnLst/>
              <a:rect l="l" t="t" r="r" b="b"/>
              <a:pathLst>
                <a:path w="4330" h="4323" extrusionOk="0">
                  <a:moveTo>
                    <a:pt x="0" y="0"/>
                  </a:moveTo>
                  <a:lnTo>
                    <a:pt x="464" y="4322"/>
                  </a:lnTo>
                  <a:lnTo>
                    <a:pt x="2002" y="3619"/>
                  </a:lnTo>
                  <a:cubicBezTo>
                    <a:pt x="2848" y="3232"/>
                    <a:pt x="3723" y="2823"/>
                    <a:pt x="4329" y="2118"/>
                  </a:cubicBezTo>
                  <a:cubicBezTo>
                    <a:pt x="2893" y="1398"/>
                    <a:pt x="1450" y="691"/>
                    <a:pt x="0" y="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44"/>
            <p:cNvSpPr/>
            <p:nvPr/>
          </p:nvSpPr>
          <p:spPr>
            <a:xfrm>
              <a:off x="4595625" y="927500"/>
              <a:ext cx="122350" cy="120750"/>
            </a:xfrm>
            <a:custGeom>
              <a:avLst/>
              <a:gdLst/>
              <a:ahLst/>
              <a:cxnLst/>
              <a:rect l="l" t="t" r="r" b="b"/>
              <a:pathLst>
                <a:path w="4894" h="4830" extrusionOk="0">
                  <a:moveTo>
                    <a:pt x="240" y="1"/>
                  </a:moveTo>
                  <a:lnTo>
                    <a:pt x="1" y="505"/>
                  </a:lnTo>
                  <a:cubicBezTo>
                    <a:pt x="1306" y="1128"/>
                    <a:pt x="2646" y="1781"/>
                    <a:pt x="3986" y="2451"/>
                  </a:cubicBezTo>
                  <a:cubicBezTo>
                    <a:pt x="3421" y="2970"/>
                    <a:pt x="2675" y="3312"/>
                    <a:pt x="2006" y="3619"/>
                  </a:cubicBezTo>
                  <a:lnTo>
                    <a:pt x="468" y="4322"/>
                  </a:lnTo>
                  <a:lnTo>
                    <a:pt x="701" y="4829"/>
                  </a:lnTo>
                  <a:lnTo>
                    <a:pt x="2238" y="4126"/>
                  </a:lnTo>
                  <a:cubicBezTo>
                    <a:pt x="3065" y="3748"/>
                    <a:pt x="4004" y="3318"/>
                    <a:pt x="4661" y="2553"/>
                  </a:cubicBezTo>
                  <a:lnTo>
                    <a:pt x="4894" y="2282"/>
                  </a:lnTo>
                  <a:lnTo>
                    <a:pt x="4575" y="2121"/>
                  </a:lnTo>
                  <a:cubicBezTo>
                    <a:pt x="3118" y="1392"/>
                    <a:pt x="1660" y="679"/>
                    <a:pt x="240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44"/>
            <p:cNvSpPr/>
            <p:nvPr/>
          </p:nvSpPr>
          <p:spPr>
            <a:xfrm>
              <a:off x="4602625" y="1098725"/>
              <a:ext cx="100250" cy="86475"/>
            </a:xfrm>
            <a:custGeom>
              <a:avLst/>
              <a:gdLst/>
              <a:ahLst/>
              <a:cxnLst/>
              <a:rect l="l" t="t" r="r" b="b"/>
              <a:pathLst>
                <a:path w="4010" h="3459" extrusionOk="0">
                  <a:moveTo>
                    <a:pt x="1006" y="1"/>
                  </a:moveTo>
                  <a:lnTo>
                    <a:pt x="1" y="3458"/>
                  </a:lnTo>
                  <a:cubicBezTo>
                    <a:pt x="1380" y="3343"/>
                    <a:pt x="2804" y="3197"/>
                    <a:pt x="4010" y="2518"/>
                  </a:cubicBezTo>
                  <a:cubicBezTo>
                    <a:pt x="3044" y="1635"/>
                    <a:pt x="2043" y="796"/>
                    <a:pt x="1006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44"/>
            <p:cNvSpPr/>
            <p:nvPr/>
          </p:nvSpPr>
          <p:spPr>
            <a:xfrm>
              <a:off x="4602050" y="1093200"/>
              <a:ext cx="112650" cy="98925"/>
            </a:xfrm>
            <a:custGeom>
              <a:avLst/>
              <a:gdLst/>
              <a:ahLst/>
              <a:cxnLst/>
              <a:rect l="l" t="t" r="r" b="b"/>
              <a:pathLst>
                <a:path w="4506" h="3957" extrusionOk="0">
                  <a:moveTo>
                    <a:pt x="1199" y="1"/>
                  </a:moveTo>
                  <a:lnTo>
                    <a:pt x="858" y="443"/>
                  </a:lnTo>
                  <a:cubicBezTo>
                    <a:pt x="1779" y="1148"/>
                    <a:pt x="2681" y="1899"/>
                    <a:pt x="3546" y="2675"/>
                  </a:cubicBezTo>
                  <a:cubicBezTo>
                    <a:pt x="2507" y="3157"/>
                    <a:pt x="1320" y="3291"/>
                    <a:pt x="1" y="3401"/>
                  </a:cubicBezTo>
                  <a:lnTo>
                    <a:pt x="47" y="3957"/>
                  </a:lnTo>
                  <a:cubicBezTo>
                    <a:pt x="1582" y="3830"/>
                    <a:pt x="2952" y="3668"/>
                    <a:pt x="4169" y="2982"/>
                  </a:cubicBezTo>
                  <a:lnTo>
                    <a:pt x="4505" y="2792"/>
                  </a:lnTo>
                  <a:lnTo>
                    <a:pt x="4220" y="2533"/>
                  </a:lnTo>
                  <a:cubicBezTo>
                    <a:pt x="3254" y="1650"/>
                    <a:pt x="2237" y="798"/>
                    <a:pt x="1199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44"/>
            <p:cNvSpPr/>
            <p:nvPr/>
          </p:nvSpPr>
          <p:spPr>
            <a:xfrm>
              <a:off x="4488925" y="1264700"/>
              <a:ext cx="126750" cy="86400"/>
            </a:xfrm>
            <a:custGeom>
              <a:avLst/>
              <a:gdLst/>
              <a:ahLst/>
              <a:cxnLst/>
              <a:rect l="l" t="t" r="r" b="b"/>
              <a:pathLst>
                <a:path w="5070" h="3456" extrusionOk="0">
                  <a:moveTo>
                    <a:pt x="2908" y="1"/>
                  </a:moveTo>
                  <a:lnTo>
                    <a:pt x="718" y="3411"/>
                  </a:lnTo>
                  <a:lnTo>
                    <a:pt x="718" y="3411"/>
                  </a:lnTo>
                  <a:cubicBezTo>
                    <a:pt x="762" y="3408"/>
                    <a:pt x="793" y="3407"/>
                    <a:pt x="801" y="3407"/>
                  </a:cubicBezTo>
                  <a:cubicBezTo>
                    <a:pt x="1005" y="3410"/>
                    <a:pt x="1209" y="3411"/>
                    <a:pt x="1413" y="3411"/>
                  </a:cubicBezTo>
                  <a:cubicBezTo>
                    <a:pt x="2634" y="3411"/>
                    <a:pt x="3853" y="3362"/>
                    <a:pt x="5069" y="3263"/>
                  </a:cubicBezTo>
                  <a:cubicBezTo>
                    <a:pt x="4359" y="2169"/>
                    <a:pt x="3639" y="1081"/>
                    <a:pt x="2908" y="1"/>
                  </a:cubicBezTo>
                  <a:close/>
                  <a:moveTo>
                    <a:pt x="718" y="3411"/>
                  </a:moveTo>
                  <a:cubicBezTo>
                    <a:pt x="504" y="3422"/>
                    <a:pt x="1" y="3455"/>
                    <a:pt x="689" y="3455"/>
                  </a:cubicBezTo>
                  <a:lnTo>
                    <a:pt x="718" y="3411"/>
                  </a:ln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44"/>
            <p:cNvSpPr/>
            <p:nvPr/>
          </p:nvSpPr>
          <p:spPr>
            <a:xfrm>
              <a:off x="4491325" y="1260800"/>
              <a:ext cx="136550" cy="97275"/>
            </a:xfrm>
            <a:custGeom>
              <a:avLst/>
              <a:gdLst/>
              <a:ahLst/>
              <a:cxnLst/>
              <a:rect l="l" t="t" r="r" b="b"/>
              <a:pathLst>
                <a:path w="5462" h="3891" extrusionOk="0">
                  <a:moveTo>
                    <a:pt x="3043" y="1"/>
                  </a:moveTo>
                  <a:lnTo>
                    <a:pt x="2582" y="314"/>
                  </a:lnTo>
                  <a:cubicBezTo>
                    <a:pt x="3220" y="1254"/>
                    <a:pt x="3857" y="2216"/>
                    <a:pt x="4483" y="3178"/>
                  </a:cubicBezTo>
                  <a:cubicBezTo>
                    <a:pt x="3451" y="3250"/>
                    <a:pt x="2410" y="3289"/>
                    <a:pt x="1373" y="3289"/>
                  </a:cubicBezTo>
                  <a:cubicBezTo>
                    <a:pt x="1151" y="3289"/>
                    <a:pt x="930" y="3288"/>
                    <a:pt x="708" y="3284"/>
                  </a:cubicBezTo>
                  <a:cubicBezTo>
                    <a:pt x="697" y="3284"/>
                    <a:pt x="686" y="3284"/>
                    <a:pt x="675" y="3284"/>
                  </a:cubicBezTo>
                  <a:cubicBezTo>
                    <a:pt x="115" y="3284"/>
                    <a:pt x="53" y="3375"/>
                    <a:pt x="3" y="3459"/>
                  </a:cubicBezTo>
                  <a:lnTo>
                    <a:pt x="0" y="3739"/>
                  </a:lnTo>
                  <a:cubicBezTo>
                    <a:pt x="87" y="3890"/>
                    <a:pt x="185" y="3890"/>
                    <a:pt x="593" y="3890"/>
                  </a:cubicBezTo>
                  <a:lnTo>
                    <a:pt x="593" y="3848"/>
                  </a:lnTo>
                  <a:cubicBezTo>
                    <a:pt x="647" y="3846"/>
                    <a:pt x="689" y="3843"/>
                    <a:pt x="701" y="3843"/>
                  </a:cubicBezTo>
                  <a:cubicBezTo>
                    <a:pt x="896" y="3846"/>
                    <a:pt x="1091" y="3847"/>
                    <a:pt x="1287" y="3847"/>
                  </a:cubicBezTo>
                  <a:cubicBezTo>
                    <a:pt x="2524" y="3847"/>
                    <a:pt x="3769" y="3797"/>
                    <a:pt x="4996" y="3698"/>
                  </a:cubicBezTo>
                  <a:lnTo>
                    <a:pt x="5461" y="3660"/>
                  </a:lnTo>
                  <a:lnTo>
                    <a:pt x="5208" y="3267"/>
                  </a:lnTo>
                  <a:cubicBezTo>
                    <a:pt x="4497" y="2173"/>
                    <a:pt x="3769" y="1074"/>
                    <a:pt x="3043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44"/>
            <p:cNvSpPr/>
            <p:nvPr/>
          </p:nvSpPr>
          <p:spPr>
            <a:xfrm>
              <a:off x="4412000" y="1390875"/>
              <a:ext cx="91700" cy="90100"/>
            </a:xfrm>
            <a:custGeom>
              <a:avLst/>
              <a:gdLst/>
              <a:ahLst/>
              <a:cxnLst/>
              <a:rect l="l" t="t" r="r" b="b"/>
              <a:pathLst>
                <a:path w="3668" h="3604" extrusionOk="0">
                  <a:moveTo>
                    <a:pt x="1765" y="0"/>
                  </a:moveTo>
                  <a:lnTo>
                    <a:pt x="0" y="3587"/>
                  </a:lnTo>
                  <a:cubicBezTo>
                    <a:pt x="249" y="3598"/>
                    <a:pt x="498" y="3603"/>
                    <a:pt x="747" y="3603"/>
                  </a:cubicBezTo>
                  <a:cubicBezTo>
                    <a:pt x="1725" y="3603"/>
                    <a:pt x="2702" y="3518"/>
                    <a:pt x="3667" y="3348"/>
                  </a:cubicBezTo>
                  <a:cubicBezTo>
                    <a:pt x="2999" y="2251"/>
                    <a:pt x="2365" y="1135"/>
                    <a:pt x="1765" y="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44"/>
            <p:cNvSpPr/>
            <p:nvPr/>
          </p:nvSpPr>
          <p:spPr>
            <a:xfrm>
              <a:off x="4411700" y="1387625"/>
              <a:ext cx="103250" cy="100300"/>
            </a:xfrm>
            <a:custGeom>
              <a:avLst/>
              <a:gdLst/>
              <a:ahLst/>
              <a:cxnLst/>
              <a:rect l="l" t="t" r="r" b="b"/>
              <a:pathLst>
                <a:path w="4130" h="4012" extrusionOk="0">
                  <a:moveTo>
                    <a:pt x="2023" y="0"/>
                  </a:moveTo>
                  <a:lnTo>
                    <a:pt x="1530" y="260"/>
                  </a:lnTo>
                  <a:cubicBezTo>
                    <a:pt x="2067" y="1274"/>
                    <a:pt x="2637" y="2285"/>
                    <a:pt x="3228" y="3270"/>
                  </a:cubicBezTo>
                  <a:cubicBezTo>
                    <a:pt x="2412" y="3393"/>
                    <a:pt x="1589" y="3454"/>
                    <a:pt x="766" y="3454"/>
                  </a:cubicBezTo>
                  <a:cubicBezTo>
                    <a:pt x="519" y="3454"/>
                    <a:pt x="272" y="3449"/>
                    <a:pt x="25" y="3438"/>
                  </a:cubicBezTo>
                  <a:lnTo>
                    <a:pt x="0" y="3995"/>
                  </a:lnTo>
                  <a:cubicBezTo>
                    <a:pt x="256" y="4007"/>
                    <a:pt x="512" y="4012"/>
                    <a:pt x="768" y="4012"/>
                  </a:cubicBezTo>
                  <a:cubicBezTo>
                    <a:pt x="1761" y="4012"/>
                    <a:pt x="2752" y="3926"/>
                    <a:pt x="3728" y="3753"/>
                  </a:cubicBezTo>
                  <a:lnTo>
                    <a:pt x="4130" y="3682"/>
                  </a:lnTo>
                  <a:lnTo>
                    <a:pt x="3917" y="3333"/>
                  </a:lnTo>
                  <a:cubicBezTo>
                    <a:pt x="3257" y="2248"/>
                    <a:pt x="2620" y="1126"/>
                    <a:pt x="2023" y="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44"/>
            <p:cNvSpPr/>
            <p:nvPr/>
          </p:nvSpPr>
          <p:spPr>
            <a:xfrm>
              <a:off x="4480650" y="949575"/>
              <a:ext cx="109500" cy="113700"/>
            </a:xfrm>
            <a:custGeom>
              <a:avLst/>
              <a:gdLst/>
              <a:ahLst/>
              <a:cxnLst/>
              <a:rect l="l" t="t" r="r" b="b"/>
              <a:pathLst>
                <a:path w="4380" h="4548" extrusionOk="0">
                  <a:moveTo>
                    <a:pt x="4380" y="1"/>
                  </a:moveTo>
                  <a:lnTo>
                    <a:pt x="1" y="169"/>
                  </a:lnTo>
                  <a:cubicBezTo>
                    <a:pt x="679" y="1687"/>
                    <a:pt x="1472" y="3151"/>
                    <a:pt x="2375" y="4548"/>
                  </a:cubicBezTo>
                  <a:lnTo>
                    <a:pt x="4380" y="1"/>
                  </a:ln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44"/>
            <p:cNvSpPr/>
            <p:nvPr/>
          </p:nvSpPr>
          <p:spPr>
            <a:xfrm>
              <a:off x="4470125" y="942600"/>
              <a:ext cx="120300" cy="124450"/>
            </a:xfrm>
            <a:custGeom>
              <a:avLst/>
              <a:gdLst/>
              <a:ahLst/>
              <a:cxnLst/>
              <a:rect l="l" t="t" r="r" b="b"/>
              <a:pathLst>
                <a:path w="4812" h="4978" extrusionOk="0">
                  <a:moveTo>
                    <a:pt x="4790" y="1"/>
                  </a:moveTo>
                  <a:lnTo>
                    <a:pt x="0" y="185"/>
                  </a:lnTo>
                  <a:lnTo>
                    <a:pt x="168" y="561"/>
                  </a:lnTo>
                  <a:cubicBezTo>
                    <a:pt x="852" y="2092"/>
                    <a:pt x="1652" y="3568"/>
                    <a:pt x="2562" y="4978"/>
                  </a:cubicBezTo>
                  <a:lnTo>
                    <a:pt x="3030" y="4674"/>
                  </a:lnTo>
                  <a:cubicBezTo>
                    <a:pt x="2211" y="3406"/>
                    <a:pt x="1481" y="2081"/>
                    <a:pt x="848" y="710"/>
                  </a:cubicBezTo>
                  <a:lnTo>
                    <a:pt x="4812" y="559"/>
                  </a:lnTo>
                  <a:lnTo>
                    <a:pt x="4790" y="1"/>
                  </a:ln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44"/>
            <p:cNvSpPr/>
            <p:nvPr/>
          </p:nvSpPr>
          <p:spPr>
            <a:xfrm>
              <a:off x="4402475" y="1079500"/>
              <a:ext cx="110775" cy="124950"/>
            </a:xfrm>
            <a:custGeom>
              <a:avLst/>
              <a:gdLst/>
              <a:ahLst/>
              <a:cxnLst/>
              <a:rect l="l" t="t" r="r" b="b"/>
              <a:pathLst>
                <a:path w="4431" h="4998" extrusionOk="0">
                  <a:moveTo>
                    <a:pt x="1" y="0"/>
                  </a:moveTo>
                  <a:cubicBezTo>
                    <a:pt x="217" y="1718"/>
                    <a:pt x="663" y="3398"/>
                    <a:pt x="1325" y="4998"/>
                  </a:cubicBezTo>
                  <a:lnTo>
                    <a:pt x="4430" y="94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44"/>
            <p:cNvSpPr/>
            <p:nvPr/>
          </p:nvSpPr>
          <p:spPr>
            <a:xfrm>
              <a:off x="4394350" y="1070625"/>
              <a:ext cx="120300" cy="136525"/>
            </a:xfrm>
            <a:custGeom>
              <a:avLst/>
              <a:gdLst/>
              <a:ahLst/>
              <a:cxnLst/>
              <a:rect l="l" t="t" r="r" b="b"/>
              <a:pathLst>
                <a:path w="4812" h="5461" extrusionOk="0">
                  <a:moveTo>
                    <a:pt x="1" y="0"/>
                  </a:moveTo>
                  <a:lnTo>
                    <a:pt x="49" y="389"/>
                  </a:lnTo>
                  <a:cubicBezTo>
                    <a:pt x="268" y="2132"/>
                    <a:pt x="719" y="3837"/>
                    <a:pt x="1391" y="5460"/>
                  </a:cubicBezTo>
                  <a:lnTo>
                    <a:pt x="1907" y="5245"/>
                  </a:lnTo>
                  <a:cubicBezTo>
                    <a:pt x="1304" y="3791"/>
                    <a:pt x="884" y="2268"/>
                    <a:pt x="655" y="711"/>
                  </a:cubicBezTo>
                  <a:lnTo>
                    <a:pt x="655" y="711"/>
                  </a:lnTo>
                  <a:lnTo>
                    <a:pt x="4696" y="1571"/>
                  </a:lnTo>
                  <a:lnTo>
                    <a:pt x="4812" y="10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44"/>
            <p:cNvSpPr/>
            <p:nvPr/>
          </p:nvSpPr>
          <p:spPr>
            <a:xfrm>
              <a:off x="4276800" y="1203700"/>
              <a:ext cx="120125" cy="143775"/>
            </a:xfrm>
            <a:custGeom>
              <a:avLst/>
              <a:gdLst/>
              <a:ahLst/>
              <a:cxnLst/>
              <a:rect l="l" t="t" r="r" b="b"/>
              <a:pathLst>
                <a:path w="4805" h="5751" extrusionOk="0">
                  <a:moveTo>
                    <a:pt x="0" y="1"/>
                  </a:moveTo>
                  <a:lnTo>
                    <a:pt x="0" y="1"/>
                  </a:lnTo>
                  <a:cubicBezTo>
                    <a:pt x="156" y="1970"/>
                    <a:pt x="330" y="3999"/>
                    <a:pt x="1242" y="5750"/>
                  </a:cubicBezTo>
                  <a:lnTo>
                    <a:pt x="4804" y="1401"/>
                  </a:lnTo>
                  <a:cubicBezTo>
                    <a:pt x="3167" y="1062"/>
                    <a:pt x="1561" y="594"/>
                    <a:pt x="0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44"/>
            <p:cNvSpPr/>
            <p:nvPr/>
          </p:nvSpPr>
          <p:spPr>
            <a:xfrm>
              <a:off x="4268975" y="1193250"/>
              <a:ext cx="129325" cy="157425"/>
            </a:xfrm>
            <a:custGeom>
              <a:avLst/>
              <a:gdLst/>
              <a:ahLst/>
              <a:cxnLst/>
              <a:rect l="l" t="t" r="r" b="b"/>
              <a:pathLst>
                <a:path w="5173" h="6297" extrusionOk="0">
                  <a:moveTo>
                    <a:pt x="0" y="1"/>
                  </a:moveTo>
                  <a:lnTo>
                    <a:pt x="35" y="440"/>
                  </a:lnTo>
                  <a:cubicBezTo>
                    <a:pt x="185" y="2328"/>
                    <a:pt x="355" y="4469"/>
                    <a:pt x="1307" y="6297"/>
                  </a:cubicBezTo>
                  <a:lnTo>
                    <a:pt x="1803" y="6039"/>
                  </a:lnTo>
                  <a:cubicBezTo>
                    <a:pt x="974" y="4447"/>
                    <a:pt x="767" y="2556"/>
                    <a:pt x="626" y="833"/>
                  </a:cubicBezTo>
                  <a:lnTo>
                    <a:pt x="626" y="833"/>
                  </a:lnTo>
                  <a:cubicBezTo>
                    <a:pt x="2072" y="1360"/>
                    <a:pt x="3554" y="1780"/>
                    <a:pt x="5060" y="2092"/>
                  </a:cubicBezTo>
                  <a:lnTo>
                    <a:pt x="5173" y="1546"/>
                  </a:lnTo>
                  <a:cubicBezTo>
                    <a:pt x="3552" y="1210"/>
                    <a:pt x="1960" y="746"/>
                    <a:pt x="412" y="15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44"/>
            <p:cNvSpPr/>
            <p:nvPr/>
          </p:nvSpPr>
          <p:spPr>
            <a:xfrm>
              <a:off x="4165575" y="1360125"/>
              <a:ext cx="107475" cy="103625"/>
            </a:xfrm>
            <a:custGeom>
              <a:avLst/>
              <a:gdLst/>
              <a:ahLst/>
              <a:cxnLst/>
              <a:rect l="l" t="t" r="r" b="b"/>
              <a:pathLst>
                <a:path w="4299" h="4145" extrusionOk="0">
                  <a:moveTo>
                    <a:pt x="0" y="1"/>
                  </a:moveTo>
                  <a:cubicBezTo>
                    <a:pt x="562" y="1473"/>
                    <a:pt x="1313" y="2866"/>
                    <a:pt x="2236" y="4144"/>
                  </a:cubicBezTo>
                  <a:lnTo>
                    <a:pt x="4298" y="3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44"/>
            <p:cNvSpPr/>
            <p:nvPr/>
          </p:nvSpPr>
          <p:spPr>
            <a:xfrm>
              <a:off x="4155125" y="1352300"/>
              <a:ext cx="118500" cy="115525"/>
            </a:xfrm>
            <a:custGeom>
              <a:avLst/>
              <a:gdLst/>
              <a:ahLst/>
              <a:cxnLst/>
              <a:rect l="l" t="t" r="r" b="b"/>
              <a:pathLst>
                <a:path w="4740" h="4621" extrusionOk="0">
                  <a:moveTo>
                    <a:pt x="0" y="1"/>
                  </a:moveTo>
                  <a:lnTo>
                    <a:pt x="157" y="413"/>
                  </a:lnTo>
                  <a:cubicBezTo>
                    <a:pt x="728" y="1908"/>
                    <a:pt x="1491" y="3323"/>
                    <a:pt x="2428" y="4620"/>
                  </a:cubicBezTo>
                  <a:lnTo>
                    <a:pt x="2881" y="4294"/>
                  </a:lnTo>
                  <a:cubicBezTo>
                    <a:pt x="2060" y="3156"/>
                    <a:pt x="1375" y="1925"/>
                    <a:pt x="842" y="628"/>
                  </a:cubicBezTo>
                  <a:lnTo>
                    <a:pt x="842" y="628"/>
                  </a:lnTo>
                  <a:lnTo>
                    <a:pt x="4696" y="930"/>
                  </a:lnTo>
                  <a:lnTo>
                    <a:pt x="4739" y="37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44"/>
            <p:cNvSpPr/>
            <p:nvPr/>
          </p:nvSpPr>
          <p:spPr>
            <a:xfrm>
              <a:off x="5699475" y="665875"/>
              <a:ext cx="582950" cy="519275"/>
            </a:xfrm>
            <a:custGeom>
              <a:avLst/>
              <a:gdLst/>
              <a:ahLst/>
              <a:cxnLst/>
              <a:rect l="l" t="t" r="r" b="b"/>
              <a:pathLst>
                <a:path w="23318" h="20771" extrusionOk="0">
                  <a:moveTo>
                    <a:pt x="15180" y="0"/>
                  </a:moveTo>
                  <a:cubicBezTo>
                    <a:pt x="14561" y="1757"/>
                    <a:pt x="14239" y="3601"/>
                    <a:pt x="13937" y="5439"/>
                  </a:cubicBezTo>
                  <a:cubicBezTo>
                    <a:pt x="12511" y="4667"/>
                    <a:pt x="10996" y="3766"/>
                    <a:pt x="9569" y="2992"/>
                  </a:cubicBezTo>
                  <a:lnTo>
                    <a:pt x="9569" y="2992"/>
                  </a:lnTo>
                  <a:cubicBezTo>
                    <a:pt x="9478" y="4534"/>
                    <a:pt x="9517" y="6080"/>
                    <a:pt x="9690" y="7614"/>
                  </a:cubicBezTo>
                  <a:cubicBezTo>
                    <a:pt x="8022" y="7188"/>
                    <a:pt x="6383" y="6657"/>
                    <a:pt x="4781" y="6026"/>
                  </a:cubicBezTo>
                  <a:lnTo>
                    <a:pt x="4781" y="6026"/>
                  </a:lnTo>
                  <a:cubicBezTo>
                    <a:pt x="5141" y="7619"/>
                    <a:pt x="5648" y="9176"/>
                    <a:pt x="6295" y="10676"/>
                  </a:cubicBezTo>
                  <a:cubicBezTo>
                    <a:pt x="6039" y="10682"/>
                    <a:pt x="5784" y="10685"/>
                    <a:pt x="5528" y="10685"/>
                  </a:cubicBezTo>
                  <a:cubicBezTo>
                    <a:pt x="4485" y="10685"/>
                    <a:pt x="3442" y="10637"/>
                    <a:pt x="2403" y="10542"/>
                  </a:cubicBezTo>
                  <a:lnTo>
                    <a:pt x="2403" y="10542"/>
                  </a:lnTo>
                  <a:cubicBezTo>
                    <a:pt x="2766" y="11876"/>
                    <a:pt x="3373" y="13129"/>
                    <a:pt x="4192" y="14242"/>
                  </a:cubicBezTo>
                  <a:lnTo>
                    <a:pt x="0" y="14266"/>
                  </a:lnTo>
                  <a:cubicBezTo>
                    <a:pt x="569" y="15444"/>
                    <a:pt x="1192" y="16594"/>
                    <a:pt x="1868" y="17714"/>
                  </a:cubicBezTo>
                  <a:cubicBezTo>
                    <a:pt x="1878" y="17731"/>
                    <a:pt x="1901" y="17737"/>
                    <a:pt x="1927" y="17737"/>
                  </a:cubicBezTo>
                  <a:cubicBezTo>
                    <a:pt x="1970" y="17737"/>
                    <a:pt x="2020" y="17722"/>
                    <a:pt x="2043" y="17713"/>
                  </a:cubicBezTo>
                  <a:lnTo>
                    <a:pt x="2043" y="17713"/>
                  </a:lnTo>
                  <a:lnTo>
                    <a:pt x="5211" y="20771"/>
                  </a:lnTo>
                  <a:cubicBezTo>
                    <a:pt x="5397" y="12891"/>
                    <a:pt x="23318" y="5490"/>
                    <a:pt x="23318" y="5490"/>
                  </a:cubicBezTo>
                  <a:cubicBezTo>
                    <a:pt x="23124" y="4068"/>
                    <a:pt x="22755" y="2674"/>
                    <a:pt x="22221" y="1340"/>
                  </a:cubicBezTo>
                  <a:cubicBezTo>
                    <a:pt x="21126" y="2519"/>
                    <a:pt x="20006" y="3674"/>
                    <a:pt x="18862" y="4806"/>
                  </a:cubicBezTo>
                  <a:cubicBezTo>
                    <a:pt x="17694" y="3212"/>
                    <a:pt x="16418" y="1539"/>
                    <a:pt x="15180" y="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44"/>
            <p:cNvSpPr/>
            <p:nvPr/>
          </p:nvSpPr>
          <p:spPr>
            <a:xfrm>
              <a:off x="5688375" y="651775"/>
              <a:ext cx="601650" cy="533600"/>
            </a:xfrm>
            <a:custGeom>
              <a:avLst/>
              <a:gdLst/>
              <a:ahLst/>
              <a:cxnLst/>
              <a:rect l="l" t="t" r="r" b="b"/>
              <a:pathLst>
                <a:path w="24066" h="21344" extrusionOk="0">
                  <a:moveTo>
                    <a:pt x="2373" y="18021"/>
                  </a:moveTo>
                  <a:cubicBezTo>
                    <a:pt x="2384" y="18021"/>
                    <a:pt x="2396" y="18023"/>
                    <a:pt x="2407" y="18026"/>
                  </a:cubicBezTo>
                  <a:lnTo>
                    <a:pt x="2484" y="18275"/>
                  </a:lnTo>
                  <a:lnTo>
                    <a:pt x="2482" y="18275"/>
                  </a:lnTo>
                  <a:lnTo>
                    <a:pt x="2365" y="18021"/>
                  </a:lnTo>
                  <a:close/>
                  <a:moveTo>
                    <a:pt x="15526" y="0"/>
                  </a:moveTo>
                  <a:lnTo>
                    <a:pt x="15360" y="473"/>
                  </a:lnTo>
                  <a:cubicBezTo>
                    <a:pt x="14788" y="2094"/>
                    <a:pt x="14473" y="3750"/>
                    <a:pt x="14170" y="5570"/>
                  </a:cubicBezTo>
                  <a:cubicBezTo>
                    <a:pt x="13567" y="5239"/>
                    <a:pt x="12952" y="4889"/>
                    <a:pt x="12337" y="4538"/>
                  </a:cubicBezTo>
                  <a:cubicBezTo>
                    <a:pt x="11599" y="4119"/>
                    <a:pt x="10861" y="3699"/>
                    <a:pt x="10145" y="3311"/>
                  </a:cubicBezTo>
                  <a:lnTo>
                    <a:pt x="9761" y="3102"/>
                  </a:lnTo>
                  <a:lnTo>
                    <a:pt x="9734" y="3541"/>
                  </a:lnTo>
                  <a:cubicBezTo>
                    <a:pt x="9650" y="4962"/>
                    <a:pt x="9676" y="6389"/>
                    <a:pt x="9814" y="7807"/>
                  </a:cubicBezTo>
                  <a:cubicBezTo>
                    <a:pt x="8291" y="7401"/>
                    <a:pt x="6793" y="6908"/>
                    <a:pt x="5327" y="6331"/>
                  </a:cubicBezTo>
                  <a:lnTo>
                    <a:pt x="4836" y="6138"/>
                  </a:lnTo>
                  <a:lnTo>
                    <a:pt x="4952" y="6652"/>
                  </a:lnTo>
                  <a:cubicBezTo>
                    <a:pt x="5287" y="8127"/>
                    <a:pt x="5744" y="9571"/>
                    <a:pt x="6321" y="10970"/>
                  </a:cubicBezTo>
                  <a:cubicBezTo>
                    <a:pt x="6221" y="10970"/>
                    <a:pt x="6121" y="10971"/>
                    <a:pt x="6021" y="10971"/>
                  </a:cubicBezTo>
                  <a:cubicBezTo>
                    <a:pt x="4970" y="10971"/>
                    <a:pt x="3912" y="10924"/>
                    <a:pt x="2871" y="10829"/>
                  </a:cubicBezTo>
                  <a:lnTo>
                    <a:pt x="2471" y="10793"/>
                  </a:lnTo>
                  <a:lnTo>
                    <a:pt x="2577" y="11181"/>
                  </a:lnTo>
                  <a:cubicBezTo>
                    <a:pt x="2901" y="12372"/>
                    <a:pt x="3416" y="13503"/>
                    <a:pt x="4101" y="14531"/>
                  </a:cubicBezTo>
                  <a:lnTo>
                    <a:pt x="1" y="14553"/>
                  </a:lnTo>
                  <a:lnTo>
                    <a:pt x="193" y="14951"/>
                  </a:lnTo>
                  <a:cubicBezTo>
                    <a:pt x="762" y="16130"/>
                    <a:pt x="1395" y="17298"/>
                    <a:pt x="2072" y="18421"/>
                  </a:cubicBezTo>
                  <a:cubicBezTo>
                    <a:pt x="2143" y="18540"/>
                    <a:pt x="2259" y="18581"/>
                    <a:pt x="2374" y="18581"/>
                  </a:cubicBezTo>
                  <a:cubicBezTo>
                    <a:pt x="2464" y="18581"/>
                    <a:pt x="2554" y="18556"/>
                    <a:pt x="2621" y="18523"/>
                  </a:cubicBezTo>
                  <a:lnTo>
                    <a:pt x="2757" y="18166"/>
                  </a:lnTo>
                  <a:lnTo>
                    <a:pt x="2501" y="18053"/>
                  </a:lnTo>
                  <a:cubicBezTo>
                    <a:pt x="1927" y="17095"/>
                    <a:pt x="1386" y="16106"/>
                    <a:pt x="890" y="15107"/>
                  </a:cubicBezTo>
                  <a:lnTo>
                    <a:pt x="5185" y="15081"/>
                  </a:lnTo>
                  <a:lnTo>
                    <a:pt x="4860" y="14640"/>
                  </a:lnTo>
                  <a:cubicBezTo>
                    <a:pt x="4140" y="13666"/>
                    <a:pt x="3588" y="12577"/>
                    <a:pt x="3228" y="11420"/>
                  </a:cubicBezTo>
                  <a:lnTo>
                    <a:pt x="3228" y="11420"/>
                  </a:lnTo>
                  <a:cubicBezTo>
                    <a:pt x="4146" y="11492"/>
                    <a:pt x="5074" y="11528"/>
                    <a:pt x="5999" y="11528"/>
                  </a:cubicBezTo>
                  <a:cubicBezTo>
                    <a:pt x="6248" y="11528"/>
                    <a:pt x="6496" y="11525"/>
                    <a:pt x="6745" y="11520"/>
                  </a:cubicBezTo>
                  <a:lnTo>
                    <a:pt x="7159" y="11511"/>
                  </a:lnTo>
                  <a:lnTo>
                    <a:pt x="6995" y="11130"/>
                  </a:lnTo>
                  <a:cubicBezTo>
                    <a:pt x="6425" y="9808"/>
                    <a:pt x="5964" y="8440"/>
                    <a:pt x="5619" y="7041"/>
                  </a:cubicBezTo>
                  <a:lnTo>
                    <a:pt x="5619" y="7041"/>
                  </a:lnTo>
                  <a:cubicBezTo>
                    <a:pt x="7073" y="7593"/>
                    <a:pt x="8557" y="8063"/>
                    <a:pt x="10064" y="8449"/>
                  </a:cubicBezTo>
                  <a:lnTo>
                    <a:pt x="10457" y="8549"/>
                  </a:lnTo>
                  <a:lnTo>
                    <a:pt x="10411" y="8148"/>
                  </a:lnTo>
                  <a:cubicBezTo>
                    <a:pt x="10257" y="6776"/>
                    <a:pt x="10209" y="5394"/>
                    <a:pt x="10268" y="4014"/>
                  </a:cubicBezTo>
                  <a:lnTo>
                    <a:pt x="10268" y="4014"/>
                  </a:lnTo>
                  <a:cubicBezTo>
                    <a:pt x="10858" y="4339"/>
                    <a:pt x="11460" y="4682"/>
                    <a:pt x="12062" y="5024"/>
                  </a:cubicBezTo>
                  <a:cubicBezTo>
                    <a:pt x="12798" y="5443"/>
                    <a:pt x="13533" y="5862"/>
                    <a:pt x="14247" y="6249"/>
                  </a:cubicBezTo>
                  <a:lnTo>
                    <a:pt x="14593" y="6436"/>
                  </a:lnTo>
                  <a:lnTo>
                    <a:pt x="14655" y="6050"/>
                  </a:lnTo>
                  <a:cubicBezTo>
                    <a:pt x="14945" y="4286"/>
                    <a:pt x="15230" y="2684"/>
                    <a:pt x="15726" y="1139"/>
                  </a:cubicBezTo>
                  <a:cubicBezTo>
                    <a:pt x="16802" y="2491"/>
                    <a:pt x="17955" y="4002"/>
                    <a:pt x="19081" y="5535"/>
                  </a:cubicBezTo>
                  <a:lnTo>
                    <a:pt x="19272" y="5796"/>
                  </a:lnTo>
                  <a:lnTo>
                    <a:pt x="19502" y="5569"/>
                  </a:lnTo>
                  <a:cubicBezTo>
                    <a:pt x="20536" y="4545"/>
                    <a:pt x="21565" y="3488"/>
                    <a:pt x="22565" y="2421"/>
                  </a:cubicBezTo>
                  <a:cubicBezTo>
                    <a:pt x="22980" y="3541"/>
                    <a:pt x="23279" y="4702"/>
                    <a:pt x="23455" y="5883"/>
                  </a:cubicBezTo>
                  <a:cubicBezTo>
                    <a:pt x="22532" y="6278"/>
                    <a:pt x="18565" y="8027"/>
                    <a:pt x="14629" y="10506"/>
                  </a:cubicBezTo>
                  <a:cubicBezTo>
                    <a:pt x="8569" y="14322"/>
                    <a:pt x="5455" y="17962"/>
                    <a:pt x="5376" y="21330"/>
                  </a:cubicBezTo>
                  <a:lnTo>
                    <a:pt x="5935" y="21343"/>
                  </a:lnTo>
                  <a:cubicBezTo>
                    <a:pt x="6113" y="13736"/>
                    <a:pt x="23691" y="6387"/>
                    <a:pt x="23867" y="6313"/>
                  </a:cubicBezTo>
                  <a:lnTo>
                    <a:pt x="24065" y="6231"/>
                  </a:lnTo>
                  <a:lnTo>
                    <a:pt x="24036" y="6017"/>
                  </a:lnTo>
                  <a:cubicBezTo>
                    <a:pt x="23841" y="4571"/>
                    <a:pt x="23466" y="3155"/>
                    <a:pt x="22924" y="1800"/>
                  </a:cubicBezTo>
                  <a:lnTo>
                    <a:pt x="22759" y="1393"/>
                  </a:lnTo>
                  <a:lnTo>
                    <a:pt x="22460" y="1714"/>
                  </a:lnTo>
                  <a:cubicBezTo>
                    <a:pt x="21444" y="2808"/>
                    <a:pt x="20394" y="3892"/>
                    <a:pt x="19337" y="4943"/>
                  </a:cubicBezTo>
                  <a:cubicBezTo>
                    <a:pt x="18157" y="3341"/>
                    <a:pt x="16952" y="1772"/>
                    <a:pt x="15840" y="390"/>
                  </a:cubicBezTo>
                  <a:lnTo>
                    <a:pt x="15526" y="0"/>
                  </a:ln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44"/>
            <p:cNvSpPr/>
            <p:nvPr/>
          </p:nvSpPr>
          <p:spPr>
            <a:xfrm>
              <a:off x="4057425" y="786150"/>
              <a:ext cx="2688425" cy="1981500"/>
            </a:xfrm>
            <a:custGeom>
              <a:avLst/>
              <a:gdLst/>
              <a:ahLst/>
              <a:cxnLst/>
              <a:rect l="l" t="t" r="r" b="b"/>
              <a:pathLst>
                <a:path w="107537" h="79260" extrusionOk="0">
                  <a:moveTo>
                    <a:pt x="83932" y="1"/>
                  </a:moveTo>
                  <a:cubicBezTo>
                    <a:pt x="69298" y="1"/>
                    <a:pt x="65081" y="21243"/>
                    <a:pt x="65081" y="21243"/>
                  </a:cubicBezTo>
                  <a:cubicBezTo>
                    <a:pt x="65081" y="21243"/>
                    <a:pt x="56279" y="52690"/>
                    <a:pt x="32717" y="52690"/>
                  </a:cubicBezTo>
                  <a:cubicBezTo>
                    <a:pt x="31528" y="52690"/>
                    <a:pt x="30300" y="52610"/>
                    <a:pt x="29035" y="52442"/>
                  </a:cubicBezTo>
                  <a:cubicBezTo>
                    <a:pt x="13054" y="50315"/>
                    <a:pt x="11700" y="40517"/>
                    <a:pt x="13104" y="33143"/>
                  </a:cubicBezTo>
                  <a:cubicBezTo>
                    <a:pt x="13873" y="29117"/>
                    <a:pt x="15682" y="25366"/>
                    <a:pt x="18214" y="22143"/>
                  </a:cubicBezTo>
                  <a:cubicBezTo>
                    <a:pt x="27271" y="10619"/>
                    <a:pt x="21048" y="2264"/>
                    <a:pt x="21048" y="2263"/>
                  </a:cubicBezTo>
                  <a:lnTo>
                    <a:pt x="21048" y="2263"/>
                  </a:lnTo>
                  <a:cubicBezTo>
                    <a:pt x="20617" y="9607"/>
                    <a:pt x="17435" y="12909"/>
                    <a:pt x="10741" y="20301"/>
                  </a:cubicBezTo>
                  <a:cubicBezTo>
                    <a:pt x="4046" y="27694"/>
                    <a:pt x="1" y="41640"/>
                    <a:pt x="3906" y="57958"/>
                  </a:cubicBezTo>
                  <a:cubicBezTo>
                    <a:pt x="6692" y="69598"/>
                    <a:pt x="17219" y="79260"/>
                    <a:pt x="31320" y="79260"/>
                  </a:cubicBezTo>
                  <a:cubicBezTo>
                    <a:pt x="36988" y="79260"/>
                    <a:pt x="43233" y="77699"/>
                    <a:pt x="49785" y="74080"/>
                  </a:cubicBezTo>
                  <a:cubicBezTo>
                    <a:pt x="74547" y="60400"/>
                    <a:pt x="77510" y="25451"/>
                    <a:pt x="77155" y="21288"/>
                  </a:cubicBezTo>
                  <a:cubicBezTo>
                    <a:pt x="76891" y="18184"/>
                    <a:pt x="78498" y="15769"/>
                    <a:pt x="80837" y="15769"/>
                  </a:cubicBezTo>
                  <a:cubicBezTo>
                    <a:pt x="81636" y="15769"/>
                    <a:pt x="82520" y="16051"/>
                    <a:pt x="83445" y="16682"/>
                  </a:cubicBezTo>
                  <a:cubicBezTo>
                    <a:pt x="86190" y="18557"/>
                    <a:pt x="94204" y="21142"/>
                    <a:pt x="99595" y="21142"/>
                  </a:cubicBezTo>
                  <a:cubicBezTo>
                    <a:pt x="101334" y="21142"/>
                    <a:pt x="102800" y="20873"/>
                    <a:pt x="103728" y="20225"/>
                  </a:cubicBezTo>
                  <a:cubicBezTo>
                    <a:pt x="107537" y="17568"/>
                    <a:pt x="103197" y="12962"/>
                    <a:pt x="103197" y="12962"/>
                  </a:cubicBezTo>
                  <a:cubicBezTo>
                    <a:pt x="103197" y="12962"/>
                    <a:pt x="105460" y="10470"/>
                    <a:pt x="103600" y="8610"/>
                  </a:cubicBezTo>
                  <a:cubicBezTo>
                    <a:pt x="102817" y="7826"/>
                    <a:pt x="101986" y="7599"/>
                    <a:pt x="101288" y="7599"/>
                  </a:cubicBezTo>
                  <a:cubicBezTo>
                    <a:pt x="100328" y="7599"/>
                    <a:pt x="99617" y="8027"/>
                    <a:pt x="99617" y="8027"/>
                  </a:cubicBezTo>
                  <a:cubicBezTo>
                    <a:pt x="94436" y="904"/>
                    <a:pt x="85586" y="89"/>
                    <a:pt x="85586" y="89"/>
                  </a:cubicBezTo>
                  <a:cubicBezTo>
                    <a:pt x="85021" y="29"/>
                    <a:pt x="84469" y="1"/>
                    <a:pt x="83932" y="1"/>
                  </a:cubicBezTo>
                  <a:close/>
                </a:path>
              </a:pathLst>
            </a:custGeom>
            <a:solidFill>
              <a:srgbClr val="20A0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44"/>
            <p:cNvSpPr/>
            <p:nvPr/>
          </p:nvSpPr>
          <p:spPr>
            <a:xfrm>
              <a:off x="4943050" y="786175"/>
              <a:ext cx="595600" cy="922525"/>
            </a:xfrm>
            <a:custGeom>
              <a:avLst/>
              <a:gdLst/>
              <a:ahLst/>
              <a:cxnLst/>
              <a:rect l="l" t="t" r="r" b="b"/>
              <a:pathLst>
                <a:path w="23824" h="36901" extrusionOk="0">
                  <a:moveTo>
                    <a:pt x="3070" y="1"/>
                  </a:moveTo>
                  <a:lnTo>
                    <a:pt x="3070" y="1"/>
                  </a:lnTo>
                  <a:cubicBezTo>
                    <a:pt x="4325" y="9965"/>
                    <a:pt x="1" y="12073"/>
                    <a:pt x="1" y="12074"/>
                  </a:cubicBezTo>
                  <a:cubicBezTo>
                    <a:pt x="11158" y="16815"/>
                    <a:pt x="4045" y="24605"/>
                    <a:pt x="4045" y="24605"/>
                  </a:cubicBezTo>
                  <a:cubicBezTo>
                    <a:pt x="11018" y="25142"/>
                    <a:pt x="9066" y="30318"/>
                    <a:pt x="9066" y="30318"/>
                  </a:cubicBezTo>
                  <a:cubicBezTo>
                    <a:pt x="19945" y="30849"/>
                    <a:pt x="22350" y="36901"/>
                    <a:pt x="22350" y="36901"/>
                  </a:cubicBezTo>
                  <a:lnTo>
                    <a:pt x="23824" y="34514"/>
                  </a:lnTo>
                  <a:cubicBezTo>
                    <a:pt x="19334" y="28781"/>
                    <a:pt x="19248" y="17512"/>
                    <a:pt x="19248" y="17512"/>
                  </a:cubicBezTo>
                  <a:cubicBezTo>
                    <a:pt x="14646" y="15699"/>
                    <a:pt x="3071" y="2"/>
                    <a:pt x="3070" y="1"/>
                  </a:cubicBezTo>
                  <a:close/>
                </a:path>
              </a:pathLst>
            </a:custGeom>
            <a:solidFill>
              <a:srgbClr val="70C4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44"/>
            <p:cNvSpPr/>
            <p:nvPr/>
          </p:nvSpPr>
          <p:spPr>
            <a:xfrm>
              <a:off x="4969775" y="1092750"/>
              <a:ext cx="446450" cy="313750"/>
            </a:xfrm>
            <a:custGeom>
              <a:avLst/>
              <a:gdLst/>
              <a:ahLst/>
              <a:cxnLst/>
              <a:rect l="l" t="t" r="r" b="b"/>
              <a:pathLst>
                <a:path w="17858" h="12550" extrusionOk="0">
                  <a:moveTo>
                    <a:pt x="267" y="1"/>
                  </a:moveTo>
                  <a:cubicBezTo>
                    <a:pt x="167" y="1"/>
                    <a:pt x="74" y="65"/>
                    <a:pt x="41" y="166"/>
                  </a:cubicBezTo>
                  <a:cubicBezTo>
                    <a:pt x="1" y="292"/>
                    <a:pt x="70" y="427"/>
                    <a:pt x="195" y="467"/>
                  </a:cubicBezTo>
                  <a:lnTo>
                    <a:pt x="4435" y="1929"/>
                  </a:lnTo>
                  <a:lnTo>
                    <a:pt x="8687" y="3355"/>
                  </a:lnTo>
                  <a:cubicBezTo>
                    <a:pt x="11237" y="4185"/>
                    <a:pt x="13782" y="5034"/>
                    <a:pt x="16337" y="5850"/>
                  </a:cubicBezTo>
                  <a:lnTo>
                    <a:pt x="16337" y="5850"/>
                  </a:lnTo>
                  <a:cubicBezTo>
                    <a:pt x="14731" y="6793"/>
                    <a:pt x="13120" y="7730"/>
                    <a:pt x="11525" y="8693"/>
                  </a:cubicBezTo>
                  <a:lnTo>
                    <a:pt x="8732" y="10368"/>
                  </a:lnTo>
                  <a:lnTo>
                    <a:pt x="5952" y="12068"/>
                  </a:lnTo>
                  <a:cubicBezTo>
                    <a:pt x="5833" y="12143"/>
                    <a:pt x="5794" y="12299"/>
                    <a:pt x="5864" y="12421"/>
                  </a:cubicBezTo>
                  <a:cubicBezTo>
                    <a:pt x="5913" y="12504"/>
                    <a:pt x="6000" y="12550"/>
                    <a:pt x="6090" y="12550"/>
                  </a:cubicBezTo>
                  <a:cubicBezTo>
                    <a:pt x="6132" y="12550"/>
                    <a:pt x="6175" y="12540"/>
                    <a:pt x="6214" y="12519"/>
                  </a:cubicBezTo>
                  <a:lnTo>
                    <a:pt x="9064" y="10940"/>
                  </a:lnTo>
                  <a:lnTo>
                    <a:pt x="11900" y="9338"/>
                  </a:lnTo>
                  <a:cubicBezTo>
                    <a:pt x="13794" y="8275"/>
                    <a:pt x="15667" y="7176"/>
                    <a:pt x="17548" y="6094"/>
                  </a:cubicBezTo>
                  <a:cubicBezTo>
                    <a:pt x="17858" y="5916"/>
                    <a:pt x="17809" y="5457"/>
                    <a:pt x="17471" y="5346"/>
                  </a:cubicBezTo>
                  <a:lnTo>
                    <a:pt x="17468" y="5345"/>
                  </a:lnTo>
                  <a:cubicBezTo>
                    <a:pt x="14626" y="4413"/>
                    <a:pt x="11771" y="3529"/>
                    <a:pt x="8923" y="2622"/>
                  </a:cubicBezTo>
                  <a:lnTo>
                    <a:pt x="4638" y="1299"/>
                  </a:lnTo>
                  <a:lnTo>
                    <a:pt x="341" y="13"/>
                  </a:lnTo>
                  <a:cubicBezTo>
                    <a:pt x="317" y="5"/>
                    <a:pt x="292" y="1"/>
                    <a:pt x="267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44"/>
            <p:cNvSpPr/>
            <p:nvPr/>
          </p:nvSpPr>
          <p:spPr>
            <a:xfrm>
              <a:off x="5303950" y="1227450"/>
              <a:ext cx="111325" cy="322600"/>
            </a:xfrm>
            <a:custGeom>
              <a:avLst/>
              <a:gdLst/>
              <a:ahLst/>
              <a:cxnLst/>
              <a:rect l="l" t="t" r="r" b="b"/>
              <a:pathLst>
                <a:path w="4453" h="12904" extrusionOk="0">
                  <a:moveTo>
                    <a:pt x="4189" y="1"/>
                  </a:moveTo>
                  <a:cubicBezTo>
                    <a:pt x="4093" y="1"/>
                    <a:pt x="4003" y="60"/>
                    <a:pt x="3966" y="154"/>
                  </a:cubicBezTo>
                  <a:cubicBezTo>
                    <a:pt x="3966" y="154"/>
                    <a:pt x="3671" y="913"/>
                    <a:pt x="3263" y="2067"/>
                  </a:cubicBezTo>
                  <a:cubicBezTo>
                    <a:pt x="3065" y="2646"/>
                    <a:pt x="2820" y="3315"/>
                    <a:pt x="2583" y="4042"/>
                  </a:cubicBezTo>
                  <a:cubicBezTo>
                    <a:pt x="2347" y="4768"/>
                    <a:pt x="2093" y="5542"/>
                    <a:pt x="1840" y="6316"/>
                  </a:cubicBezTo>
                  <a:lnTo>
                    <a:pt x="1137" y="8604"/>
                  </a:lnTo>
                  <a:cubicBezTo>
                    <a:pt x="909" y="9333"/>
                    <a:pt x="728" y="10024"/>
                    <a:pt x="556" y="10609"/>
                  </a:cubicBezTo>
                  <a:cubicBezTo>
                    <a:pt x="225" y="11787"/>
                    <a:pt x="33" y="12580"/>
                    <a:pt x="33" y="12580"/>
                  </a:cubicBezTo>
                  <a:cubicBezTo>
                    <a:pt x="1" y="12714"/>
                    <a:pt x="78" y="12849"/>
                    <a:pt x="209" y="12891"/>
                  </a:cubicBezTo>
                  <a:cubicBezTo>
                    <a:pt x="235" y="12899"/>
                    <a:pt x="261" y="12903"/>
                    <a:pt x="287" y="12903"/>
                  </a:cubicBezTo>
                  <a:cubicBezTo>
                    <a:pt x="392" y="12903"/>
                    <a:pt x="490" y="12839"/>
                    <a:pt x="530" y="12737"/>
                  </a:cubicBezTo>
                  <a:cubicBezTo>
                    <a:pt x="530" y="12737"/>
                    <a:pt x="827" y="11976"/>
                    <a:pt x="1230" y="10822"/>
                  </a:cubicBezTo>
                  <a:cubicBezTo>
                    <a:pt x="1425" y="10242"/>
                    <a:pt x="1671" y="9573"/>
                    <a:pt x="1902" y="8845"/>
                  </a:cubicBezTo>
                  <a:cubicBezTo>
                    <a:pt x="2136" y="8117"/>
                    <a:pt x="2386" y="7342"/>
                    <a:pt x="2635" y="6566"/>
                  </a:cubicBezTo>
                  <a:cubicBezTo>
                    <a:pt x="2872" y="5787"/>
                    <a:pt x="3110" y="5008"/>
                    <a:pt x="3329" y="4276"/>
                  </a:cubicBezTo>
                  <a:cubicBezTo>
                    <a:pt x="3549" y="3544"/>
                    <a:pt x="3733" y="2856"/>
                    <a:pt x="3902" y="2267"/>
                  </a:cubicBezTo>
                  <a:cubicBezTo>
                    <a:pt x="4229" y="1090"/>
                    <a:pt x="4422" y="296"/>
                    <a:pt x="4422" y="296"/>
                  </a:cubicBezTo>
                  <a:cubicBezTo>
                    <a:pt x="4452" y="174"/>
                    <a:pt x="4382" y="50"/>
                    <a:pt x="4261" y="12"/>
                  </a:cubicBezTo>
                  <a:cubicBezTo>
                    <a:pt x="4237" y="4"/>
                    <a:pt x="4213" y="1"/>
                    <a:pt x="4189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44"/>
            <p:cNvSpPr/>
            <p:nvPr/>
          </p:nvSpPr>
          <p:spPr>
            <a:xfrm>
              <a:off x="4786625" y="2077525"/>
              <a:ext cx="207575" cy="149725"/>
            </a:xfrm>
            <a:custGeom>
              <a:avLst/>
              <a:gdLst/>
              <a:ahLst/>
              <a:cxnLst/>
              <a:rect l="l" t="t" r="r" b="b"/>
              <a:pathLst>
                <a:path w="8303" h="5989" extrusionOk="0">
                  <a:moveTo>
                    <a:pt x="8298" y="0"/>
                  </a:moveTo>
                  <a:lnTo>
                    <a:pt x="61" y="403"/>
                  </a:lnTo>
                  <a:cubicBezTo>
                    <a:pt x="1" y="1768"/>
                    <a:pt x="413" y="4052"/>
                    <a:pt x="1409" y="4984"/>
                  </a:cubicBezTo>
                  <a:cubicBezTo>
                    <a:pt x="2119" y="5648"/>
                    <a:pt x="3090" y="5989"/>
                    <a:pt x="4062" y="5989"/>
                  </a:cubicBezTo>
                  <a:cubicBezTo>
                    <a:pt x="4611" y="5989"/>
                    <a:pt x="5160" y="5880"/>
                    <a:pt x="5662" y="5660"/>
                  </a:cubicBezTo>
                  <a:cubicBezTo>
                    <a:pt x="7055" y="5048"/>
                    <a:pt x="8043" y="3648"/>
                    <a:pt x="8244" y="2141"/>
                  </a:cubicBezTo>
                  <a:cubicBezTo>
                    <a:pt x="8303" y="1695"/>
                    <a:pt x="8302" y="451"/>
                    <a:pt x="8298" y="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44"/>
            <p:cNvSpPr/>
            <p:nvPr/>
          </p:nvSpPr>
          <p:spPr>
            <a:xfrm>
              <a:off x="4779650" y="2077475"/>
              <a:ext cx="221725" cy="156750"/>
            </a:xfrm>
            <a:custGeom>
              <a:avLst/>
              <a:gdLst/>
              <a:ahLst/>
              <a:cxnLst/>
              <a:rect l="l" t="t" r="r" b="b"/>
              <a:pathLst>
                <a:path w="8869" h="6270" extrusionOk="0">
                  <a:moveTo>
                    <a:pt x="8855" y="0"/>
                  </a:moveTo>
                  <a:lnTo>
                    <a:pt x="8297" y="5"/>
                  </a:lnTo>
                  <a:cubicBezTo>
                    <a:pt x="8303" y="602"/>
                    <a:pt x="8298" y="1714"/>
                    <a:pt x="8246" y="2107"/>
                  </a:cubicBezTo>
                  <a:cubicBezTo>
                    <a:pt x="8054" y="3551"/>
                    <a:pt x="7105" y="4848"/>
                    <a:pt x="5830" y="5407"/>
                  </a:cubicBezTo>
                  <a:cubicBezTo>
                    <a:pt x="5359" y="5613"/>
                    <a:pt x="4849" y="5713"/>
                    <a:pt x="4342" y="5713"/>
                  </a:cubicBezTo>
                  <a:cubicBezTo>
                    <a:pt x="3430" y="5713"/>
                    <a:pt x="2527" y="5390"/>
                    <a:pt x="1879" y="4783"/>
                  </a:cubicBezTo>
                  <a:cubicBezTo>
                    <a:pt x="927" y="3893"/>
                    <a:pt x="564" y="1651"/>
                    <a:pt x="618" y="418"/>
                  </a:cubicBezTo>
                  <a:lnTo>
                    <a:pt x="61" y="393"/>
                  </a:lnTo>
                  <a:lnTo>
                    <a:pt x="61" y="393"/>
                  </a:lnTo>
                  <a:cubicBezTo>
                    <a:pt x="1" y="1770"/>
                    <a:pt x="407" y="4169"/>
                    <a:pt x="1497" y="5191"/>
                  </a:cubicBezTo>
                  <a:cubicBezTo>
                    <a:pt x="2250" y="5895"/>
                    <a:pt x="3294" y="6269"/>
                    <a:pt x="4347" y="6269"/>
                  </a:cubicBezTo>
                  <a:cubicBezTo>
                    <a:pt x="4350" y="6269"/>
                    <a:pt x="4353" y="6269"/>
                    <a:pt x="4356" y="6269"/>
                  </a:cubicBezTo>
                  <a:cubicBezTo>
                    <a:pt x="4940" y="6269"/>
                    <a:pt x="5518" y="6150"/>
                    <a:pt x="6054" y="5917"/>
                  </a:cubicBezTo>
                  <a:cubicBezTo>
                    <a:pt x="7503" y="5281"/>
                    <a:pt x="8581" y="3815"/>
                    <a:pt x="8799" y="2180"/>
                  </a:cubicBezTo>
                  <a:cubicBezTo>
                    <a:pt x="8868" y="1660"/>
                    <a:pt x="8857" y="168"/>
                    <a:pt x="8855" y="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44"/>
            <p:cNvSpPr/>
            <p:nvPr/>
          </p:nvSpPr>
          <p:spPr>
            <a:xfrm>
              <a:off x="4379350" y="2070675"/>
              <a:ext cx="162100" cy="164675"/>
            </a:xfrm>
            <a:custGeom>
              <a:avLst/>
              <a:gdLst/>
              <a:ahLst/>
              <a:cxnLst/>
              <a:rect l="l" t="t" r="r" b="b"/>
              <a:pathLst>
                <a:path w="6484" h="6587" extrusionOk="0">
                  <a:moveTo>
                    <a:pt x="2973" y="1"/>
                  </a:moveTo>
                  <a:cubicBezTo>
                    <a:pt x="2445" y="1"/>
                    <a:pt x="1915" y="144"/>
                    <a:pt x="1468" y="425"/>
                  </a:cubicBezTo>
                  <a:cubicBezTo>
                    <a:pt x="543" y="1008"/>
                    <a:pt x="0" y="2121"/>
                    <a:pt x="40" y="3215"/>
                  </a:cubicBezTo>
                  <a:cubicBezTo>
                    <a:pt x="80" y="4307"/>
                    <a:pt x="674" y="5350"/>
                    <a:pt x="1551" y="6004"/>
                  </a:cubicBezTo>
                  <a:cubicBezTo>
                    <a:pt x="1941" y="6294"/>
                    <a:pt x="2392" y="6515"/>
                    <a:pt x="2875" y="6571"/>
                  </a:cubicBezTo>
                  <a:cubicBezTo>
                    <a:pt x="2960" y="6581"/>
                    <a:pt x="3044" y="6586"/>
                    <a:pt x="3128" y="6586"/>
                  </a:cubicBezTo>
                  <a:cubicBezTo>
                    <a:pt x="3661" y="6586"/>
                    <a:pt x="4188" y="6396"/>
                    <a:pt x="4635" y="6104"/>
                  </a:cubicBezTo>
                  <a:cubicBezTo>
                    <a:pt x="5847" y="5313"/>
                    <a:pt x="6483" y="3732"/>
                    <a:pt x="6158" y="2321"/>
                  </a:cubicBezTo>
                  <a:cubicBezTo>
                    <a:pt x="6026" y="1745"/>
                    <a:pt x="5739" y="1195"/>
                    <a:pt x="5294" y="806"/>
                  </a:cubicBezTo>
                  <a:cubicBezTo>
                    <a:pt x="4996" y="546"/>
                    <a:pt x="4624" y="365"/>
                    <a:pt x="4235" y="302"/>
                  </a:cubicBezTo>
                  <a:lnTo>
                    <a:pt x="4235" y="302"/>
                  </a:lnTo>
                  <a:cubicBezTo>
                    <a:pt x="3849" y="100"/>
                    <a:pt x="3412" y="1"/>
                    <a:pt x="2973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44"/>
            <p:cNvSpPr/>
            <p:nvPr/>
          </p:nvSpPr>
          <p:spPr>
            <a:xfrm>
              <a:off x="4372250" y="2063650"/>
              <a:ext cx="176575" cy="178650"/>
            </a:xfrm>
            <a:custGeom>
              <a:avLst/>
              <a:gdLst/>
              <a:ahLst/>
              <a:cxnLst/>
              <a:rect l="l" t="t" r="r" b="b"/>
              <a:pathLst>
                <a:path w="7063" h="7146" extrusionOk="0">
                  <a:moveTo>
                    <a:pt x="3253" y="563"/>
                  </a:moveTo>
                  <a:cubicBezTo>
                    <a:pt x="3489" y="563"/>
                    <a:pt x="3723" y="594"/>
                    <a:pt x="3950" y="658"/>
                  </a:cubicBezTo>
                  <a:lnTo>
                    <a:pt x="3983" y="856"/>
                  </a:lnTo>
                  <a:cubicBezTo>
                    <a:pt x="4064" y="844"/>
                    <a:pt x="4146" y="837"/>
                    <a:pt x="4228" y="837"/>
                  </a:cubicBezTo>
                  <a:cubicBezTo>
                    <a:pt x="4295" y="837"/>
                    <a:pt x="4362" y="842"/>
                    <a:pt x="4429" y="850"/>
                  </a:cubicBezTo>
                  <a:cubicBezTo>
                    <a:pt x="4513" y="897"/>
                    <a:pt x="4595" y="949"/>
                    <a:pt x="4674" y="1006"/>
                  </a:cubicBezTo>
                  <a:lnTo>
                    <a:pt x="4737" y="920"/>
                  </a:lnTo>
                  <a:cubicBezTo>
                    <a:pt x="4980" y="1001"/>
                    <a:pt x="5203" y="1128"/>
                    <a:pt x="5394" y="1297"/>
                  </a:cubicBezTo>
                  <a:cubicBezTo>
                    <a:pt x="5766" y="1622"/>
                    <a:pt x="6041" y="2108"/>
                    <a:pt x="6171" y="2665"/>
                  </a:cubicBezTo>
                  <a:cubicBezTo>
                    <a:pt x="6469" y="3958"/>
                    <a:pt x="5878" y="5425"/>
                    <a:pt x="4766" y="6151"/>
                  </a:cubicBezTo>
                  <a:cubicBezTo>
                    <a:pt x="4328" y="6436"/>
                    <a:pt x="3854" y="6587"/>
                    <a:pt x="3408" y="6587"/>
                  </a:cubicBezTo>
                  <a:cubicBezTo>
                    <a:pt x="3335" y="6587"/>
                    <a:pt x="3263" y="6583"/>
                    <a:pt x="3192" y="6575"/>
                  </a:cubicBezTo>
                  <a:cubicBezTo>
                    <a:pt x="2799" y="6528"/>
                    <a:pt x="2398" y="6355"/>
                    <a:pt x="2001" y="6060"/>
                  </a:cubicBezTo>
                  <a:cubicBezTo>
                    <a:pt x="1175" y="5443"/>
                    <a:pt x="638" y="4456"/>
                    <a:pt x="603" y="3484"/>
                  </a:cubicBezTo>
                  <a:cubicBezTo>
                    <a:pt x="566" y="2459"/>
                    <a:pt x="1074" y="1461"/>
                    <a:pt x="1902" y="942"/>
                  </a:cubicBezTo>
                  <a:cubicBezTo>
                    <a:pt x="2304" y="688"/>
                    <a:pt x="2781" y="563"/>
                    <a:pt x="3253" y="563"/>
                  </a:cubicBezTo>
                  <a:close/>
                  <a:moveTo>
                    <a:pt x="3255" y="0"/>
                  </a:moveTo>
                  <a:cubicBezTo>
                    <a:pt x="2682" y="0"/>
                    <a:pt x="2103" y="156"/>
                    <a:pt x="1605" y="470"/>
                  </a:cubicBezTo>
                  <a:cubicBezTo>
                    <a:pt x="612" y="1093"/>
                    <a:pt x="0" y="2284"/>
                    <a:pt x="45" y="3504"/>
                  </a:cubicBezTo>
                  <a:cubicBezTo>
                    <a:pt x="87" y="4659"/>
                    <a:pt x="694" y="5782"/>
                    <a:pt x="1669" y="6507"/>
                  </a:cubicBezTo>
                  <a:cubicBezTo>
                    <a:pt x="2146" y="6862"/>
                    <a:pt x="2635" y="7071"/>
                    <a:pt x="3128" y="7129"/>
                  </a:cubicBezTo>
                  <a:cubicBezTo>
                    <a:pt x="3222" y="7140"/>
                    <a:pt x="3316" y="7145"/>
                    <a:pt x="3410" y="7146"/>
                  </a:cubicBezTo>
                  <a:cubicBezTo>
                    <a:pt x="3964" y="7146"/>
                    <a:pt x="4544" y="6962"/>
                    <a:pt x="5070" y="6617"/>
                  </a:cubicBezTo>
                  <a:cubicBezTo>
                    <a:pt x="6372" y="5768"/>
                    <a:pt x="7062" y="4052"/>
                    <a:pt x="6713" y="2539"/>
                  </a:cubicBezTo>
                  <a:cubicBezTo>
                    <a:pt x="6558" y="1869"/>
                    <a:pt x="6220" y="1278"/>
                    <a:pt x="5760" y="876"/>
                  </a:cubicBezTo>
                  <a:cubicBezTo>
                    <a:pt x="5434" y="589"/>
                    <a:pt x="5036" y="395"/>
                    <a:pt x="4609" y="315"/>
                  </a:cubicBezTo>
                  <a:cubicBezTo>
                    <a:pt x="4194" y="105"/>
                    <a:pt x="3726" y="0"/>
                    <a:pt x="3255" y="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44"/>
            <p:cNvSpPr/>
            <p:nvPr/>
          </p:nvSpPr>
          <p:spPr>
            <a:xfrm>
              <a:off x="4395400" y="2330375"/>
              <a:ext cx="203750" cy="150150"/>
            </a:xfrm>
            <a:custGeom>
              <a:avLst/>
              <a:gdLst/>
              <a:ahLst/>
              <a:cxnLst/>
              <a:rect l="l" t="t" r="r" b="b"/>
              <a:pathLst>
                <a:path w="8150" h="6006" extrusionOk="0">
                  <a:moveTo>
                    <a:pt x="4683" y="0"/>
                  </a:moveTo>
                  <a:cubicBezTo>
                    <a:pt x="4247" y="0"/>
                    <a:pt x="3803" y="88"/>
                    <a:pt x="3380" y="205"/>
                  </a:cubicBezTo>
                  <a:cubicBezTo>
                    <a:pt x="2643" y="409"/>
                    <a:pt x="1917" y="702"/>
                    <a:pt x="1325" y="1188"/>
                  </a:cubicBezTo>
                  <a:cubicBezTo>
                    <a:pt x="733" y="1672"/>
                    <a:pt x="66" y="2875"/>
                    <a:pt x="1" y="3638"/>
                  </a:cubicBezTo>
                  <a:lnTo>
                    <a:pt x="7708" y="6005"/>
                  </a:lnTo>
                  <a:cubicBezTo>
                    <a:pt x="8150" y="4523"/>
                    <a:pt x="7850" y="2362"/>
                    <a:pt x="6884" y="1155"/>
                  </a:cubicBezTo>
                  <a:cubicBezTo>
                    <a:pt x="6525" y="708"/>
                    <a:pt x="6073" y="318"/>
                    <a:pt x="5530" y="132"/>
                  </a:cubicBezTo>
                  <a:cubicBezTo>
                    <a:pt x="5256" y="39"/>
                    <a:pt x="4971" y="0"/>
                    <a:pt x="4683" y="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44"/>
            <p:cNvSpPr/>
            <p:nvPr/>
          </p:nvSpPr>
          <p:spPr>
            <a:xfrm>
              <a:off x="4388475" y="2323400"/>
              <a:ext cx="218525" cy="159075"/>
            </a:xfrm>
            <a:custGeom>
              <a:avLst/>
              <a:gdLst/>
              <a:ahLst/>
              <a:cxnLst/>
              <a:rect l="l" t="t" r="r" b="b"/>
              <a:pathLst>
                <a:path w="8741" h="6363" extrusionOk="0">
                  <a:moveTo>
                    <a:pt x="4958" y="1"/>
                  </a:moveTo>
                  <a:cubicBezTo>
                    <a:pt x="4443" y="1"/>
                    <a:pt x="3956" y="112"/>
                    <a:pt x="3583" y="215"/>
                  </a:cubicBezTo>
                  <a:cubicBezTo>
                    <a:pt x="2677" y="466"/>
                    <a:pt x="1970" y="804"/>
                    <a:pt x="1426" y="1251"/>
                  </a:cubicBezTo>
                  <a:cubicBezTo>
                    <a:pt x="761" y="1794"/>
                    <a:pt x="70" y="3078"/>
                    <a:pt x="0" y="3892"/>
                  </a:cubicBezTo>
                  <a:lnTo>
                    <a:pt x="557" y="3940"/>
                  </a:lnTo>
                  <a:cubicBezTo>
                    <a:pt x="614" y="3272"/>
                    <a:pt x="1230" y="2132"/>
                    <a:pt x="1778" y="1683"/>
                  </a:cubicBezTo>
                  <a:cubicBezTo>
                    <a:pt x="2263" y="1286"/>
                    <a:pt x="2902" y="981"/>
                    <a:pt x="3731" y="753"/>
                  </a:cubicBezTo>
                  <a:cubicBezTo>
                    <a:pt x="4068" y="660"/>
                    <a:pt x="4508" y="559"/>
                    <a:pt x="4959" y="559"/>
                  </a:cubicBezTo>
                  <a:cubicBezTo>
                    <a:pt x="5213" y="559"/>
                    <a:pt x="5471" y="591"/>
                    <a:pt x="5716" y="675"/>
                  </a:cubicBezTo>
                  <a:cubicBezTo>
                    <a:pt x="6153" y="824"/>
                    <a:pt x="6566" y="1138"/>
                    <a:pt x="6943" y="1608"/>
                  </a:cubicBezTo>
                  <a:cubicBezTo>
                    <a:pt x="7805" y="2685"/>
                    <a:pt x="8151" y="4746"/>
                    <a:pt x="7718" y="6204"/>
                  </a:cubicBezTo>
                  <a:lnTo>
                    <a:pt x="8252" y="6363"/>
                  </a:lnTo>
                  <a:cubicBezTo>
                    <a:pt x="8741" y="4724"/>
                    <a:pt x="8357" y="2482"/>
                    <a:pt x="7379" y="1260"/>
                  </a:cubicBezTo>
                  <a:cubicBezTo>
                    <a:pt x="6935" y="706"/>
                    <a:pt x="6436" y="331"/>
                    <a:pt x="5897" y="147"/>
                  </a:cubicBezTo>
                  <a:cubicBezTo>
                    <a:pt x="5587" y="41"/>
                    <a:pt x="5267" y="1"/>
                    <a:pt x="4958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44"/>
            <p:cNvSpPr/>
            <p:nvPr/>
          </p:nvSpPr>
          <p:spPr>
            <a:xfrm>
              <a:off x="5121975" y="1888625"/>
              <a:ext cx="252425" cy="222400"/>
            </a:xfrm>
            <a:custGeom>
              <a:avLst/>
              <a:gdLst/>
              <a:ahLst/>
              <a:cxnLst/>
              <a:rect l="l" t="t" r="r" b="b"/>
              <a:pathLst>
                <a:path w="10097" h="8896" extrusionOk="0">
                  <a:moveTo>
                    <a:pt x="9017" y="1"/>
                  </a:moveTo>
                  <a:lnTo>
                    <a:pt x="1" y="6374"/>
                  </a:lnTo>
                  <a:cubicBezTo>
                    <a:pt x="889" y="7812"/>
                    <a:pt x="2901" y="8896"/>
                    <a:pt x="4635" y="8896"/>
                  </a:cubicBezTo>
                  <a:cubicBezTo>
                    <a:pt x="4779" y="8896"/>
                    <a:pt x="4921" y="8889"/>
                    <a:pt x="5061" y="8873"/>
                  </a:cubicBezTo>
                  <a:cubicBezTo>
                    <a:pt x="6880" y="8674"/>
                    <a:pt x="8530" y="7438"/>
                    <a:pt x="9314" y="5784"/>
                  </a:cubicBezTo>
                  <a:cubicBezTo>
                    <a:pt x="10097" y="4130"/>
                    <a:pt x="9844" y="1634"/>
                    <a:pt x="9017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44"/>
            <p:cNvSpPr/>
            <p:nvPr/>
          </p:nvSpPr>
          <p:spPr>
            <a:xfrm>
              <a:off x="5116075" y="1885500"/>
              <a:ext cx="266875" cy="232525"/>
            </a:xfrm>
            <a:custGeom>
              <a:avLst/>
              <a:gdLst/>
              <a:ahLst/>
              <a:cxnLst/>
              <a:rect l="l" t="t" r="r" b="b"/>
              <a:pathLst>
                <a:path w="10675" h="9301" extrusionOk="0">
                  <a:moveTo>
                    <a:pt x="9502" y="0"/>
                  </a:moveTo>
                  <a:lnTo>
                    <a:pt x="9004" y="253"/>
                  </a:lnTo>
                  <a:cubicBezTo>
                    <a:pt x="9735" y="1695"/>
                    <a:pt x="10085" y="4125"/>
                    <a:pt x="9298" y="5790"/>
                  </a:cubicBezTo>
                  <a:cubicBezTo>
                    <a:pt x="8543" y="7384"/>
                    <a:pt x="6960" y="8534"/>
                    <a:pt x="5267" y="8722"/>
                  </a:cubicBezTo>
                  <a:cubicBezTo>
                    <a:pt x="5137" y="8736"/>
                    <a:pt x="5004" y="8743"/>
                    <a:pt x="4870" y="8743"/>
                  </a:cubicBezTo>
                  <a:cubicBezTo>
                    <a:pt x="3245" y="8743"/>
                    <a:pt x="1312" y="7710"/>
                    <a:pt x="474" y="6353"/>
                  </a:cubicBezTo>
                  <a:lnTo>
                    <a:pt x="0" y="6646"/>
                  </a:lnTo>
                  <a:cubicBezTo>
                    <a:pt x="946" y="8178"/>
                    <a:pt x="3053" y="9300"/>
                    <a:pt x="4874" y="9300"/>
                  </a:cubicBezTo>
                  <a:cubicBezTo>
                    <a:pt x="5026" y="9300"/>
                    <a:pt x="5177" y="9292"/>
                    <a:pt x="5328" y="9276"/>
                  </a:cubicBezTo>
                  <a:cubicBezTo>
                    <a:pt x="7210" y="9068"/>
                    <a:pt x="8965" y="7794"/>
                    <a:pt x="9802" y="6029"/>
                  </a:cubicBezTo>
                  <a:cubicBezTo>
                    <a:pt x="10675" y="4185"/>
                    <a:pt x="10312" y="1600"/>
                    <a:pt x="9502" y="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44"/>
            <p:cNvSpPr/>
            <p:nvPr/>
          </p:nvSpPr>
          <p:spPr>
            <a:xfrm>
              <a:off x="5097350" y="2216200"/>
              <a:ext cx="245025" cy="195150"/>
            </a:xfrm>
            <a:custGeom>
              <a:avLst/>
              <a:gdLst/>
              <a:ahLst/>
              <a:cxnLst/>
              <a:rect l="l" t="t" r="r" b="b"/>
              <a:pathLst>
                <a:path w="9801" h="7806" extrusionOk="0">
                  <a:moveTo>
                    <a:pt x="4660" y="1"/>
                  </a:moveTo>
                  <a:cubicBezTo>
                    <a:pt x="4204" y="1"/>
                    <a:pt x="3751" y="54"/>
                    <a:pt x="3322" y="203"/>
                  </a:cubicBezTo>
                  <a:cubicBezTo>
                    <a:pt x="2451" y="505"/>
                    <a:pt x="1750" y="1174"/>
                    <a:pt x="1206" y="1917"/>
                  </a:cubicBezTo>
                  <a:cubicBezTo>
                    <a:pt x="633" y="2699"/>
                    <a:pt x="196" y="3604"/>
                    <a:pt x="96" y="4566"/>
                  </a:cubicBezTo>
                  <a:cubicBezTo>
                    <a:pt x="0" y="5483"/>
                    <a:pt x="946" y="7686"/>
                    <a:pt x="987" y="7800"/>
                  </a:cubicBezTo>
                  <a:lnTo>
                    <a:pt x="987" y="7800"/>
                  </a:lnTo>
                  <a:lnTo>
                    <a:pt x="9800" y="2764"/>
                  </a:lnTo>
                  <a:cubicBezTo>
                    <a:pt x="9055" y="1486"/>
                    <a:pt x="6959" y="214"/>
                    <a:pt x="5489" y="51"/>
                  </a:cubicBezTo>
                  <a:cubicBezTo>
                    <a:pt x="5215" y="20"/>
                    <a:pt x="4937" y="1"/>
                    <a:pt x="4660" y="1"/>
                  </a:cubicBezTo>
                  <a:close/>
                  <a:moveTo>
                    <a:pt x="987" y="7800"/>
                  </a:moveTo>
                  <a:lnTo>
                    <a:pt x="986" y="7801"/>
                  </a:lnTo>
                  <a:cubicBezTo>
                    <a:pt x="987" y="7804"/>
                    <a:pt x="988" y="7805"/>
                    <a:pt x="988" y="7805"/>
                  </a:cubicBezTo>
                  <a:cubicBezTo>
                    <a:pt x="989" y="7805"/>
                    <a:pt x="988" y="7804"/>
                    <a:pt x="987" y="780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44"/>
            <p:cNvSpPr/>
            <p:nvPr/>
          </p:nvSpPr>
          <p:spPr>
            <a:xfrm>
              <a:off x="5091250" y="2209225"/>
              <a:ext cx="257150" cy="211225"/>
            </a:xfrm>
            <a:custGeom>
              <a:avLst/>
              <a:gdLst/>
              <a:ahLst/>
              <a:cxnLst/>
              <a:rect l="l" t="t" r="r" b="b"/>
              <a:pathLst>
                <a:path w="10286" h="8449" extrusionOk="0">
                  <a:moveTo>
                    <a:pt x="4907" y="0"/>
                  </a:moveTo>
                  <a:cubicBezTo>
                    <a:pt x="4363" y="0"/>
                    <a:pt x="3897" y="73"/>
                    <a:pt x="3474" y="219"/>
                  </a:cubicBezTo>
                  <a:cubicBezTo>
                    <a:pt x="2654" y="503"/>
                    <a:pt x="1898" y="1113"/>
                    <a:pt x="1225" y="2031"/>
                  </a:cubicBezTo>
                  <a:cubicBezTo>
                    <a:pt x="550" y="2954"/>
                    <a:pt x="158" y="3890"/>
                    <a:pt x="62" y="4816"/>
                  </a:cubicBezTo>
                  <a:cubicBezTo>
                    <a:pt x="0" y="5411"/>
                    <a:pt x="294" y="6512"/>
                    <a:pt x="936" y="8092"/>
                  </a:cubicBezTo>
                  <a:lnTo>
                    <a:pt x="969" y="8174"/>
                  </a:lnTo>
                  <a:lnTo>
                    <a:pt x="1203" y="8095"/>
                  </a:lnTo>
                  <a:lnTo>
                    <a:pt x="1203" y="8095"/>
                  </a:lnTo>
                  <a:lnTo>
                    <a:pt x="983" y="8209"/>
                  </a:lnTo>
                  <a:lnTo>
                    <a:pt x="1109" y="8449"/>
                  </a:lnTo>
                  <a:lnTo>
                    <a:pt x="1349" y="8337"/>
                  </a:lnTo>
                  <a:cubicBezTo>
                    <a:pt x="1592" y="8225"/>
                    <a:pt x="1491" y="7976"/>
                    <a:pt x="1453" y="7883"/>
                  </a:cubicBezTo>
                  <a:cubicBezTo>
                    <a:pt x="657" y="5924"/>
                    <a:pt x="587" y="5157"/>
                    <a:pt x="617" y="4876"/>
                  </a:cubicBezTo>
                  <a:cubicBezTo>
                    <a:pt x="703" y="4049"/>
                    <a:pt x="1059" y="3203"/>
                    <a:pt x="1676" y="2362"/>
                  </a:cubicBezTo>
                  <a:cubicBezTo>
                    <a:pt x="2280" y="1537"/>
                    <a:pt x="2946" y="993"/>
                    <a:pt x="3658" y="747"/>
                  </a:cubicBezTo>
                  <a:cubicBezTo>
                    <a:pt x="4019" y="621"/>
                    <a:pt x="4425" y="559"/>
                    <a:pt x="4903" y="559"/>
                  </a:cubicBezTo>
                  <a:cubicBezTo>
                    <a:pt x="5149" y="559"/>
                    <a:pt x="5414" y="575"/>
                    <a:pt x="5702" y="608"/>
                  </a:cubicBezTo>
                  <a:cubicBezTo>
                    <a:pt x="7132" y="766"/>
                    <a:pt x="9125" y="2019"/>
                    <a:pt x="9804" y="3184"/>
                  </a:cubicBezTo>
                  <a:lnTo>
                    <a:pt x="10286" y="2903"/>
                  </a:lnTo>
                  <a:cubicBezTo>
                    <a:pt x="9520" y="1590"/>
                    <a:pt x="7364" y="231"/>
                    <a:pt x="5763" y="52"/>
                  </a:cubicBezTo>
                  <a:cubicBezTo>
                    <a:pt x="5457" y="18"/>
                    <a:pt x="5172" y="0"/>
                    <a:pt x="4907" y="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44"/>
            <p:cNvSpPr/>
            <p:nvPr/>
          </p:nvSpPr>
          <p:spPr>
            <a:xfrm>
              <a:off x="4109575" y="1842450"/>
              <a:ext cx="112875" cy="196850"/>
            </a:xfrm>
            <a:custGeom>
              <a:avLst/>
              <a:gdLst/>
              <a:ahLst/>
              <a:cxnLst/>
              <a:rect l="l" t="t" r="r" b="b"/>
              <a:pathLst>
                <a:path w="4515" h="7874" extrusionOk="0">
                  <a:moveTo>
                    <a:pt x="57" y="1"/>
                  </a:moveTo>
                  <a:cubicBezTo>
                    <a:pt x="38" y="1"/>
                    <a:pt x="19" y="1"/>
                    <a:pt x="1" y="1"/>
                  </a:cubicBezTo>
                  <a:lnTo>
                    <a:pt x="1" y="7873"/>
                  </a:lnTo>
                  <a:cubicBezTo>
                    <a:pt x="1796" y="7814"/>
                    <a:pt x="4090" y="6321"/>
                    <a:pt x="4349" y="4544"/>
                  </a:cubicBezTo>
                  <a:cubicBezTo>
                    <a:pt x="4515" y="3411"/>
                    <a:pt x="4161" y="2213"/>
                    <a:pt x="3406" y="1353"/>
                  </a:cubicBezTo>
                  <a:cubicBezTo>
                    <a:pt x="2663" y="505"/>
                    <a:pt x="1193" y="1"/>
                    <a:pt x="57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44"/>
            <p:cNvSpPr/>
            <p:nvPr/>
          </p:nvSpPr>
          <p:spPr>
            <a:xfrm>
              <a:off x="4109350" y="1835425"/>
              <a:ext cx="120325" cy="210850"/>
            </a:xfrm>
            <a:custGeom>
              <a:avLst/>
              <a:gdLst/>
              <a:ahLst/>
              <a:cxnLst/>
              <a:rect l="l" t="t" r="r" b="b"/>
              <a:pathLst>
                <a:path w="4813" h="8434" extrusionOk="0">
                  <a:moveTo>
                    <a:pt x="5" y="0"/>
                  </a:moveTo>
                  <a:lnTo>
                    <a:pt x="14" y="560"/>
                  </a:lnTo>
                  <a:cubicBezTo>
                    <a:pt x="31" y="559"/>
                    <a:pt x="48" y="559"/>
                    <a:pt x="66" y="559"/>
                  </a:cubicBezTo>
                  <a:cubicBezTo>
                    <a:pt x="1063" y="559"/>
                    <a:pt x="2484" y="995"/>
                    <a:pt x="3205" y="1816"/>
                  </a:cubicBezTo>
                  <a:cubicBezTo>
                    <a:pt x="3909" y="2618"/>
                    <a:pt x="4238" y="3727"/>
                    <a:pt x="4083" y="4783"/>
                  </a:cubicBezTo>
                  <a:cubicBezTo>
                    <a:pt x="3841" y="6428"/>
                    <a:pt x="1653" y="7819"/>
                    <a:pt x="0" y="7875"/>
                  </a:cubicBezTo>
                  <a:lnTo>
                    <a:pt x="18" y="8433"/>
                  </a:lnTo>
                  <a:cubicBezTo>
                    <a:pt x="1921" y="8370"/>
                    <a:pt x="4351" y="6798"/>
                    <a:pt x="4635" y="4864"/>
                  </a:cubicBezTo>
                  <a:cubicBezTo>
                    <a:pt x="4813" y="3648"/>
                    <a:pt x="4435" y="2372"/>
                    <a:pt x="3625" y="1448"/>
                  </a:cubicBezTo>
                  <a:cubicBezTo>
                    <a:pt x="2772" y="475"/>
                    <a:pt x="1160" y="8"/>
                    <a:pt x="5" y="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44"/>
            <p:cNvSpPr/>
            <p:nvPr/>
          </p:nvSpPr>
          <p:spPr>
            <a:xfrm>
              <a:off x="4296775" y="1763925"/>
              <a:ext cx="150300" cy="176725"/>
            </a:xfrm>
            <a:custGeom>
              <a:avLst/>
              <a:gdLst/>
              <a:ahLst/>
              <a:cxnLst/>
              <a:rect l="l" t="t" r="r" b="b"/>
              <a:pathLst>
                <a:path w="6012" h="7069" extrusionOk="0">
                  <a:moveTo>
                    <a:pt x="3223" y="0"/>
                  </a:moveTo>
                  <a:cubicBezTo>
                    <a:pt x="2154" y="0"/>
                    <a:pt x="911" y="719"/>
                    <a:pt x="478" y="1661"/>
                  </a:cubicBezTo>
                  <a:cubicBezTo>
                    <a:pt x="1" y="2697"/>
                    <a:pt x="129" y="3944"/>
                    <a:pt x="633" y="4967"/>
                  </a:cubicBezTo>
                  <a:cubicBezTo>
                    <a:pt x="895" y="5500"/>
                    <a:pt x="1258" y="5989"/>
                    <a:pt x="1720" y="6362"/>
                  </a:cubicBezTo>
                  <a:cubicBezTo>
                    <a:pt x="2310" y="6840"/>
                    <a:pt x="3168" y="7068"/>
                    <a:pt x="4025" y="7068"/>
                  </a:cubicBezTo>
                  <a:cubicBezTo>
                    <a:pt x="4741" y="7068"/>
                    <a:pt x="5456" y="6908"/>
                    <a:pt x="6012" y="6601"/>
                  </a:cubicBezTo>
                  <a:lnTo>
                    <a:pt x="3543" y="23"/>
                  </a:lnTo>
                  <a:cubicBezTo>
                    <a:pt x="3439" y="8"/>
                    <a:pt x="3332" y="0"/>
                    <a:pt x="3223" y="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44"/>
            <p:cNvSpPr/>
            <p:nvPr/>
          </p:nvSpPr>
          <p:spPr>
            <a:xfrm>
              <a:off x="4290325" y="1756950"/>
              <a:ext cx="160100" cy="190625"/>
            </a:xfrm>
            <a:custGeom>
              <a:avLst/>
              <a:gdLst/>
              <a:ahLst/>
              <a:cxnLst/>
              <a:rect l="l" t="t" r="r" b="b"/>
              <a:pathLst>
                <a:path w="6404" h="7625" extrusionOk="0">
                  <a:moveTo>
                    <a:pt x="3479" y="1"/>
                  </a:moveTo>
                  <a:cubicBezTo>
                    <a:pt x="2291" y="1"/>
                    <a:pt x="958" y="787"/>
                    <a:pt x="481" y="1823"/>
                  </a:cubicBezTo>
                  <a:cubicBezTo>
                    <a:pt x="0" y="2868"/>
                    <a:pt x="60" y="4193"/>
                    <a:pt x="639" y="5369"/>
                  </a:cubicBezTo>
                  <a:cubicBezTo>
                    <a:pt x="939" y="5974"/>
                    <a:pt x="1329" y="6476"/>
                    <a:pt x="1803" y="6859"/>
                  </a:cubicBezTo>
                  <a:cubicBezTo>
                    <a:pt x="2427" y="7364"/>
                    <a:pt x="3358" y="7625"/>
                    <a:pt x="4299" y="7625"/>
                  </a:cubicBezTo>
                  <a:cubicBezTo>
                    <a:pt x="5045" y="7625"/>
                    <a:pt x="5796" y="7460"/>
                    <a:pt x="6404" y="7123"/>
                  </a:cubicBezTo>
                  <a:lnTo>
                    <a:pt x="6133" y="6636"/>
                  </a:lnTo>
                  <a:cubicBezTo>
                    <a:pt x="5609" y="6926"/>
                    <a:pt x="4949" y="7067"/>
                    <a:pt x="4295" y="7067"/>
                  </a:cubicBezTo>
                  <a:cubicBezTo>
                    <a:pt x="3481" y="7067"/>
                    <a:pt x="2676" y="6848"/>
                    <a:pt x="2153" y="6425"/>
                  </a:cubicBezTo>
                  <a:cubicBezTo>
                    <a:pt x="1749" y="6098"/>
                    <a:pt x="1399" y="5647"/>
                    <a:pt x="1139" y="5123"/>
                  </a:cubicBezTo>
                  <a:cubicBezTo>
                    <a:pt x="633" y="4096"/>
                    <a:pt x="577" y="2949"/>
                    <a:pt x="987" y="2056"/>
                  </a:cubicBezTo>
                  <a:cubicBezTo>
                    <a:pt x="1369" y="1228"/>
                    <a:pt x="2517" y="559"/>
                    <a:pt x="3480" y="559"/>
                  </a:cubicBezTo>
                  <a:cubicBezTo>
                    <a:pt x="3575" y="559"/>
                    <a:pt x="3669" y="565"/>
                    <a:pt x="3759" y="579"/>
                  </a:cubicBezTo>
                  <a:lnTo>
                    <a:pt x="3842" y="27"/>
                  </a:lnTo>
                  <a:cubicBezTo>
                    <a:pt x="3723" y="9"/>
                    <a:pt x="3601" y="1"/>
                    <a:pt x="3479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44"/>
            <p:cNvSpPr/>
            <p:nvPr/>
          </p:nvSpPr>
          <p:spPr>
            <a:xfrm>
              <a:off x="5760575" y="1958100"/>
              <a:ext cx="139600" cy="278450"/>
            </a:xfrm>
            <a:custGeom>
              <a:avLst/>
              <a:gdLst/>
              <a:ahLst/>
              <a:cxnLst/>
              <a:rect l="l" t="t" r="r" b="b"/>
              <a:pathLst>
                <a:path w="5584" h="11138" extrusionOk="0">
                  <a:moveTo>
                    <a:pt x="2614" y="0"/>
                  </a:moveTo>
                  <a:lnTo>
                    <a:pt x="1" y="6466"/>
                  </a:lnTo>
                  <a:cubicBezTo>
                    <a:pt x="499" y="7916"/>
                    <a:pt x="1330" y="9228"/>
                    <a:pt x="2428" y="10298"/>
                  </a:cubicBezTo>
                  <a:cubicBezTo>
                    <a:pt x="2871" y="10729"/>
                    <a:pt x="3437" y="11138"/>
                    <a:pt x="4033" y="11138"/>
                  </a:cubicBezTo>
                  <a:cubicBezTo>
                    <a:pt x="4123" y="11138"/>
                    <a:pt x="4214" y="11128"/>
                    <a:pt x="4306" y="11108"/>
                  </a:cubicBezTo>
                  <a:cubicBezTo>
                    <a:pt x="4858" y="10986"/>
                    <a:pt x="5264" y="10485"/>
                    <a:pt x="5423" y="9944"/>
                  </a:cubicBezTo>
                  <a:cubicBezTo>
                    <a:pt x="5584" y="9403"/>
                    <a:pt x="5539" y="8823"/>
                    <a:pt x="5470" y="8262"/>
                  </a:cubicBezTo>
                  <a:cubicBezTo>
                    <a:pt x="5109" y="5338"/>
                    <a:pt x="4136" y="2522"/>
                    <a:pt x="2614" y="0"/>
                  </a:cubicBezTo>
                  <a:close/>
                </a:path>
              </a:pathLst>
            </a:custGeom>
            <a:solidFill>
              <a:srgbClr val="20A0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44"/>
            <p:cNvSpPr/>
            <p:nvPr/>
          </p:nvSpPr>
          <p:spPr>
            <a:xfrm>
              <a:off x="4863700" y="2702700"/>
              <a:ext cx="279650" cy="183325"/>
            </a:xfrm>
            <a:custGeom>
              <a:avLst/>
              <a:gdLst/>
              <a:ahLst/>
              <a:cxnLst/>
              <a:rect l="l" t="t" r="r" b="b"/>
              <a:pathLst>
                <a:path w="11186" h="7333" extrusionOk="0">
                  <a:moveTo>
                    <a:pt x="11186" y="0"/>
                  </a:moveTo>
                  <a:lnTo>
                    <a:pt x="333" y="1057"/>
                  </a:lnTo>
                  <a:cubicBezTo>
                    <a:pt x="0" y="2560"/>
                    <a:pt x="58" y="4123"/>
                    <a:pt x="500" y="5598"/>
                  </a:cubicBezTo>
                  <a:cubicBezTo>
                    <a:pt x="690" y="6223"/>
                    <a:pt x="992" y="6878"/>
                    <a:pt x="1578" y="7168"/>
                  </a:cubicBezTo>
                  <a:cubicBezTo>
                    <a:pt x="1823" y="7289"/>
                    <a:pt x="2093" y="7333"/>
                    <a:pt x="2368" y="7333"/>
                  </a:cubicBezTo>
                  <a:cubicBezTo>
                    <a:pt x="2558" y="7333"/>
                    <a:pt x="2750" y="7311"/>
                    <a:pt x="2937" y="7280"/>
                  </a:cubicBezTo>
                  <a:cubicBezTo>
                    <a:pt x="5065" y="6925"/>
                    <a:pt x="6802" y="5404"/>
                    <a:pt x="8247" y="3803"/>
                  </a:cubicBezTo>
                  <a:cubicBezTo>
                    <a:pt x="9321" y="2610"/>
                    <a:pt x="10304" y="1340"/>
                    <a:pt x="11186" y="0"/>
                  </a:cubicBezTo>
                  <a:close/>
                </a:path>
              </a:pathLst>
            </a:custGeom>
            <a:solidFill>
              <a:srgbClr val="20A0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44"/>
            <p:cNvSpPr/>
            <p:nvPr/>
          </p:nvSpPr>
          <p:spPr>
            <a:xfrm>
              <a:off x="4129125" y="1183800"/>
              <a:ext cx="1914450" cy="1583900"/>
            </a:xfrm>
            <a:custGeom>
              <a:avLst/>
              <a:gdLst/>
              <a:ahLst/>
              <a:cxnLst/>
              <a:rect l="l" t="t" r="r" b="b"/>
              <a:pathLst>
                <a:path w="76578" h="63356" extrusionOk="0">
                  <a:moveTo>
                    <a:pt x="76490" y="1"/>
                  </a:moveTo>
                  <a:cubicBezTo>
                    <a:pt x="74583" y="407"/>
                    <a:pt x="73410" y="2287"/>
                    <a:pt x="72531" y="4028"/>
                  </a:cubicBezTo>
                  <a:cubicBezTo>
                    <a:pt x="69547" y="9940"/>
                    <a:pt x="67384" y="16233"/>
                    <a:pt x="64492" y="22190"/>
                  </a:cubicBezTo>
                  <a:cubicBezTo>
                    <a:pt x="59460" y="32558"/>
                    <a:pt x="51952" y="42062"/>
                    <a:pt x="41809" y="47535"/>
                  </a:cubicBezTo>
                  <a:cubicBezTo>
                    <a:pt x="36433" y="50437"/>
                    <a:pt x="30254" y="52048"/>
                    <a:pt x="24156" y="52048"/>
                  </a:cubicBezTo>
                  <a:cubicBezTo>
                    <a:pt x="18750" y="52048"/>
                    <a:pt x="13408" y="50782"/>
                    <a:pt x="8746" y="48026"/>
                  </a:cubicBezTo>
                  <a:cubicBezTo>
                    <a:pt x="4633" y="45595"/>
                    <a:pt x="1340" y="42534"/>
                    <a:pt x="305" y="37871"/>
                  </a:cubicBezTo>
                  <a:lnTo>
                    <a:pt x="0" y="36542"/>
                  </a:lnTo>
                  <a:lnTo>
                    <a:pt x="0" y="36542"/>
                  </a:lnTo>
                  <a:cubicBezTo>
                    <a:pt x="244" y="38345"/>
                    <a:pt x="590" y="40183"/>
                    <a:pt x="1038" y="42054"/>
                  </a:cubicBezTo>
                  <a:cubicBezTo>
                    <a:pt x="3824" y="53694"/>
                    <a:pt x="14350" y="63355"/>
                    <a:pt x="28452" y="63355"/>
                  </a:cubicBezTo>
                  <a:cubicBezTo>
                    <a:pt x="34119" y="63355"/>
                    <a:pt x="40364" y="61795"/>
                    <a:pt x="46917" y="58175"/>
                  </a:cubicBezTo>
                  <a:cubicBezTo>
                    <a:pt x="71679" y="44495"/>
                    <a:pt x="74642" y="9546"/>
                    <a:pt x="74287" y="5383"/>
                  </a:cubicBezTo>
                  <a:cubicBezTo>
                    <a:pt x="74079" y="2944"/>
                    <a:pt x="75026" y="932"/>
                    <a:pt x="76577" y="181"/>
                  </a:cubicBezTo>
                  <a:lnTo>
                    <a:pt x="76490" y="1"/>
                  </a:lnTo>
                  <a:close/>
                </a:path>
              </a:pathLst>
            </a:custGeom>
            <a:solidFill>
              <a:srgbClr val="70C4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44"/>
            <p:cNvSpPr/>
            <p:nvPr/>
          </p:nvSpPr>
          <p:spPr>
            <a:xfrm>
              <a:off x="6168925" y="920000"/>
              <a:ext cx="126025" cy="74175"/>
            </a:xfrm>
            <a:custGeom>
              <a:avLst/>
              <a:gdLst/>
              <a:ahLst/>
              <a:cxnLst/>
              <a:rect l="l" t="t" r="r" b="b"/>
              <a:pathLst>
                <a:path w="5041" h="2967" extrusionOk="0">
                  <a:moveTo>
                    <a:pt x="2890" y="1"/>
                  </a:moveTo>
                  <a:cubicBezTo>
                    <a:pt x="2736" y="1"/>
                    <a:pt x="2583" y="14"/>
                    <a:pt x="2432" y="39"/>
                  </a:cubicBezTo>
                  <a:cubicBezTo>
                    <a:pt x="2316" y="59"/>
                    <a:pt x="2203" y="86"/>
                    <a:pt x="2090" y="119"/>
                  </a:cubicBezTo>
                  <a:lnTo>
                    <a:pt x="1942" y="168"/>
                  </a:lnTo>
                  <a:lnTo>
                    <a:pt x="1782" y="231"/>
                  </a:lnTo>
                  <a:cubicBezTo>
                    <a:pt x="1381" y="402"/>
                    <a:pt x="1061" y="643"/>
                    <a:pt x="807" y="860"/>
                  </a:cubicBezTo>
                  <a:cubicBezTo>
                    <a:pt x="553" y="1078"/>
                    <a:pt x="373" y="1287"/>
                    <a:pt x="245" y="1428"/>
                  </a:cubicBezTo>
                  <a:lnTo>
                    <a:pt x="54" y="1659"/>
                  </a:lnTo>
                  <a:cubicBezTo>
                    <a:pt x="1" y="1723"/>
                    <a:pt x="5" y="1818"/>
                    <a:pt x="66" y="1876"/>
                  </a:cubicBezTo>
                  <a:cubicBezTo>
                    <a:pt x="97" y="1906"/>
                    <a:pt x="136" y="1920"/>
                    <a:pt x="176" y="1920"/>
                  </a:cubicBezTo>
                  <a:cubicBezTo>
                    <a:pt x="214" y="1920"/>
                    <a:pt x="253" y="1906"/>
                    <a:pt x="283" y="1878"/>
                  </a:cubicBezTo>
                  <a:lnTo>
                    <a:pt x="286" y="1877"/>
                  </a:lnTo>
                  <a:lnTo>
                    <a:pt x="502" y="1683"/>
                  </a:lnTo>
                  <a:cubicBezTo>
                    <a:pt x="638" y="1560"/>
                    <a:pt x="839" y="1393"/>
                    <a:pt x="1085" y="1211"/>
                  </a:cubicBezTo>
                  <a:cubicBezTo>
                    <a:pt x="1360" y="1005"/>
                    <a:pt x="1660" y="838"/>
                    <a:pt x="1979" y="713"/>
                  </a:cubicBezTo>
                  <a:lnTo>
                    <a:pt x="2102" y="668"/>
                  </a:lnTo>
                  <a:lnTo>
                    <a:pt x="2247" y="625"/>
                  </a:lnTo>
                  <a:cubicBezTo>
                    <a:pt x="2336" y="602"/>
                    <a:pt x="2425" y="584"/>
                    <a:pt x="2516" y="572"/>
                  </a:cubicBezTo>
                  <a:cubicBezTo>
                    <a:pt x="2618" y="557"/>
                    <a:pt x="2722" y="550"/>
                    <a:pt x="2826" y="550"/>
                  </a:cubicBezTo>
                  <a:cubicBezTo>
                    <a:pt x="2911" y="550"/>
                    <a:pt x="2995" y="554"/>
                    <a:pt x="3080" y="564"/>
                  </a:cubicBezTo>
                  <a:cubicBezTo>
                    <a:pt x="3454" y="599"/>
                    <a:pt x="3806" y="748"/>
                    <a:pt x="4042" y="981"/>
                  </a:cubicBezTo>
                  <a:cubicBezTo>
                    <a:pt x="4160" y="1097"/>
                    <a:pt x="4260" y="1229"/>
                    <a:pt x="4341" y="1372"/>
                  </a:cubicBezTo>
                  <a:cubicBezTo>
                    <a:pt x="4413" y="1506"/>
                    <a:pt x="4470" y="1650"/>
                    <a:pt x="4510" y="1798"/>
                  </a:cubicBezTo>
                  <a:cubicBezTo>
                    <a:pt x="4571" y="2027"/>
                    <a:pt x="4603" y="2264"/>
                    <a:pt x="4605" y="2502"/>
                  </a:cubicBezTo>
                  <a:cubicBezTo>
                    <a:pt x="4604" y="2677"/>
                    <a:pt x="4596" y="2778"/>
                    <a:pt x="4596" y="2778"/>
                  </a:cubicBezTo>
                  <a:cubicBezTo>
                    <a:pt x="4588" y="2868"/>
                    <a:pt x="4650" y="2948"/>
                    <a:pt x="4739" y="2963"/>
                  </a:cubicBezTo>
                  <a:cubicBezTo>
                    <a:pt x="4750" y="2965"/>
                    <a:pt x="4761" y="2966"/>
                    <a:pt x="4772" y="2966"/>
                  </a:cubicBezTo>
                  <a:cubicBezTo>
                    <a:pt x="4848" y="2966"/>
                    <a:pt x="4916" y="2915"/>
                    <a:pt x="4937" y="2840"/>
                  </a:cubicBezTo>
                  <a:lnTo>
                    <a:pt x="4939" y="2834"/>
                  </a:lnTo>
                  <a:cubicBezTo>
                    <a:pt x="4964" y="2733"/>
                    <a:pt x="4983" y="2630"/>
                    <a:pt x="4994" y="2526"/>
                  </a:cubicBezTo>
                  <a:cubicBezTo>
                    <a:pt x="5014" y="2329"/>
                    <a:pt x="5040" y="2038"/>
                    <a:pt x="4969" y="1692"/>
                  </a:cubicBezTo>
                  <a:cubicBezTo>
                    <a:pt x="4933" y="1504"/>
                    <a:pt x="4873" y="1320"/>
                    <a:pt x="4794" y="1145"/>
                  </a:cubicBezTo>
                  <a:cubicBezTo>
                    <a:pt x="4702" y="944"/>
                    <a:pt x="4576" y="760"/>
                    <a:pt x="4420" y="603"/>
                  </a:cubicBezTo>
                  <a:cubicBezTo>
                    <a:pt x="4089" y="266"/>
                    <a:pt x="3615" y="57"/>
                    <a:pt x="3139" y="12"/>
                  </a:cubicBezTo>
                  <a:cubicBezTo>
                    <a:pt x="3056" y="5"/>
                    <a:pt x="2973" y="1"/>
                    <a:pt x="2890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44"/>
            <p:cNvSpPr/>
            <p:nvPr/>
          </p:nvSpPr>
          <p:spPr>
            <a:xfrm>
              <a:off x="6231800" y="1091075"/>
              <a:ext cx="269225" cy="225725"/>
            </a:xfrm>
            <a:custGeom>
              <a:avLst/>
              <a:gdLst/>
              <a:ahLst/>
              <a:cxnLst/>
              <a:rect l="l" t="t" r="r" b="b"/>
              <a:pathLst>
                <a:path w="10769" h="9029" extrusionOk="0">
                  <a:moveTo>
                    <a:pt x="169" y="1"/>
                  </a:moveTo>
                  <a:cubicBezTo>
                    <a:pt x="162" y="1"/>
                    <a:pt x="154" y="1"/>
                    <a:pt x="147" y="3"/>
                  </a:cubicBezTo>
                  <a:cubicBezTo>
                    <a:pt x="61" y="16"/>
                    <a:pt x="1" y="94"/>
                    <a:pt x="11" y="180"/>
                  </a:cubicBezTo>
                  <a:cubicBezTo>
                    <a:pt x="11" y="180"/>
                    <a:pt x="19" y="236"/>
                    <a:pt x="31" y="338"/>
                  </a:cubicBezTo>
                  <a:cubicBezTo>
                    <a:pt x="51" y="495"/>
                    <a:pt x="81" y="651"/>
                    <a:pt x="119" y="805"/>
                  </a:cubicBezTo>
                  <a:cubicBezTo>
                    <a:pt x="214" y="1197"/>
                    <a:pt x="409" y="1748"/>
                    <a:pt x="752" y="2343"/>
                  </a:cubicBezTo>
                  <a:cubicBezTo>
                    <a:pt x="935" y="2661"/>
                    <a:pt x="1134" y="2969"/>
                    <a:pt x="1349" y="3268"/>
                  </a:cubicBezTo>
                  <a:cubicBezTo>
                    <a:pt x="1560" y="3579"/>
                    <a:pt x="1822" y="3917"/>
                    <a:pt x="2096" y="4239"/>
                  </a:cubicBezTo>
                  <a:cubicBezTo>
                    <a:pt x="2373" y="4564"/>
                    <a:pt x="2675" y="4881"/>
                    <a:pt x="2991" y="5198"/>
                  </a:cubicBezTo>
                  <a:cubicBezTo>
                    <a:pt x="3313" y="5508"/>
                    <a:pt x="3652" y="5810"/>
                    <a:pt x="4002" y="6099"/>
                  </a:cubicBezTo>
                  <a:cubicBezTo>
                    <a:pt x="4698" y="6653"/>
                    <a:pt x="5442" y="7145"/>
                    <a:pt x="6225" y="7565"/>
                  </a:cubicBezTo>
                  <a:cubicBezTo>
                    <a:pt x="6583" y="7763"/>
                    <a:pt x="6952" y="7941"/>
                    <a:pt x="7329" y="8097"/>
                  </a:cubicBezTo>
                  <a:cubicBezTo>
                    <a:pt x="7687" y="8253"/>
                    <a:pt x="8033" y="8377"/>
                    <a:pt x="8353" y="8491"/>
                  </a:cubicBezTo>
                  <a:cubicBezTo>
                    <a:pt x="8997" y="8709"/>
                    <a:pt x="9552" y="8831"/>
                    <a:pt x="9937" y="8913"/>
                  </a:cubicBezTo>
                  <a:lnTo>
                    <a:pt x="10548" y="9026"/>
                  </a:lnTo>
                  <a:cubicBezTo>
                    <a:pt x="10559" y="9028"/>
                    <a:pt x="10569" y="9029"/>
                    <a:pt x="10579" y="9029"/>
                  </a:cubicBezTo>
                  <a:cubicBezTo>
                    <a:pt x="10659" y="9029"/>
                    <a:pt x="10732" y="8972"/>
                    <a:pt x="10749" y="8892"/>
                  </a:cubicBezTo>
                  <a:cubicBezTo>
                    <a:pt x="10768" y="8800"/>
                    <a:pt x="10712" y="8709"/>
                    <a:pt x="10622" y="8686"/>
                  </a:cubicBezTo>
                  <a:lnTo>
                    <a:pt x="10612" y="8684"/>
                  </a:lnTo>
                  <a:lnTo>
                    <a:pt x="10025" y="8539"/>
                  </a:lnTo>
                  <a:cubicBezTo>
                    <a:pt x="9653" y="8441"/>
                    <a:pt x="9130" y="8273"/>
                    <a:pt x="8513" y="8046"/>
                  </a:cubicBezTo>
                  <a:cubicBezTo>
                    <a:pt x="8206" y="7927"/>
                    <a:pt x="7875" y="7796"/>
                    <a:pt x="7536" y="7633"/>
                  </a:cubicBezTo>
                  <a:cubicBezTo>
                    <a:pt x="7194" y="7476"/>
                    <a:pt x="6840" y="7295"/>
                    <a:pt x="6481" y="7097"/>
                  </a:cubicBezTo>
                  <a:cubicBezTo>
                    <a:pt x="6120" y="6901"/>
                    <a:pt x="5760" y="6678"/>
                    <a:pt x="5401" y="6438"/>
                  </a:cubicBezTo>
                  <a:cubicBezTo>
                    <a:pt x="5044" y="6199"/>
                    <a:pt x="4695" y="5935"/>
                    <a:pt x="4350" y="5665"/>
                  </a:cubicBezTo>
                  <a:cubicBezTo>
                    <a:pt x="4008" y="5392"/>
                    <a:pt x="3679" y="5105"/>
                    <a:pt x="3365" y="4810"/>
                  </a:cubicBezTo>
                  <a:cubicBezTo>
                    <a:pt x="3057" y="4509"/>
                    <a:pt x="2759" y="4206"/>
                    <a:pt x="2490" y="3897"/>
                  </a:cubicBezTo>
                  <a:cubicBezTo>
                    <a:pt x="2223" y="3584"/>
                    <a:pt x="1971" y="3297"/>
                    <a:pt x="1742" y="2981"/>
                  </a:cubicBezTo>
                  <a:cubicBezTo>
                    <a:pt x="1525" y="2703"/>
                    <a:pt x="1323" y="2414"/>
                    <a:pt x="1136" y="2114"/>
                  </a:cubicBezTo>
                  <a:cubicBezTo>
                    <a:pt x="792" y="1561"/>
                    <a:pt x="569" y="1068"/>
                    <a:pt x="463" y="708"/>
                  </a:cubicBezTo>
                  <a:cubicBezTo>
                    <a:pt x="420" y="571"/>
                    <a:pt x="383" y="431"/>
                    <a:pt x="354" y="290"/>
                  </a:cubicBezTo>
                  <a:cubicBezTo>
                    <a:pt x="336" y="187"/>
                    <a:pt x="327" y="133"/>
                    <a:pt x="327" y="133"/>
                  </a:cubicBezTo>
                  <a:cubicBezTo>
                    <a:pt x="313" y="56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44"/>
            <p:cNvSpPr/>
            <p:nvPr/>
          </p:nvSpPr>
          <p:spPr>
            <a:xfrm>
              <a:off x="6572775" y="1014300"/>
              <a:ext cx="58725" cy="49975"/>
            </a:xfrm>
            <a:custGeom>
              <a:avLst/>
              <a:gdLst/>
              <a:ahLst/>
              <a:cxnLst/>
              <a:rect l="l" t="t" r="r" b="b"/>
              <a:pathLst>
                <a:path w="2349" h="1999" extrusionOk="0">
                  <a:moveTo>
                    <a:pt x="1218" y="1"/>
                  </a:moveTo>
                  <a:cubicBezTo>
                    <a:pt x="817" y="1"/>
                    <a:pt x="409" y="143"/>
                    <a:pt x="196" y="473"/>
                  </a:cubicBezTo>
                  <a:cubicBezTo>
                    <a:pt x="0" y="774"/>
                    <a:pt x="14" y="1188"/>
                    <a:pt x="206" y="1491"/>
                  </a:cubicBezTo>
                  <a:cubicBezTo>
                    <a:pt x="396" y="1794"/>
                    <a:pt x="749" y="1983"/>
                    <a:pt x="1108" y="1997"/>
                  </a:cubicBezTo>
                  <a:cubicBezTo>
                    <a:pt x="1123" y="1998"/>
                    <a:pt x="1138" y="1998"/>
                    <a:pt x="1153" y="1998"/>
                  </a:cubicBezTo>
                  <a:cubicBezTo>
                    <a:pt x="1643" y="1998"/>
                    <a:pt x="2133" y="1656"/>
                    <a:pt x="2239" y="1177"/>
                  </a:cubicBezTo>
                  <a:cubicBezTo>
                    <a:pt x="2348" y="684"/>
                    <a:pt x="1973" y="120"/>
                    <a:pt x="1469" y="85"/>
                  </a:cubicBezTo>
                  <a:lnTo>
                    <a:pt x="1495" y="67"/>
                  </a:lnTo>
                  <a:lnTo>
                    <a:pt x="1495" y="67"/>
                  </a:lnTo>
                  <a:cubicBezTo>
                    <a:pt x="1485" y="76"/>
                    <a:pt x="1505" y="88"/>
                    <a:pt x="1522" y="88"/>
                  </a:cubicBezTo>
                  <a:cubicBezTo>
                    <a:pt x="1532" y="88"/>
                    <a:pt x="1540" y="84"/>
                    <a:pt x="1540" y="72"/>
                  </a:cubicBezTo>
                  <a:cubicBezTo>
                    <a:pt x="1540" y="38"/>
                    <a:pt x="1498" y="23"/>
                    <a:pt x="1465" y="19"/>
                  </a:cubicBezTo>
                  <a:cubicBezTo>
                    <a:pt x="1385" y="7"/>
                    <a:pt x="1301" y="1"/>
                    <a:pt x="1218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44"/>
            <p:cNvSpPr/>
            <p:nvPr/>
          </p:nvSpPr>
          <p:spPr>
            <a:xfrm>
              <a:off x="6565550" y="1007300"/>
              <a:ext cx="71800" cy="63950"/>
            </a:xfrm>
            <a:custGeom>
              <a:avLst/>
              <a:gdLst/>
              <a:ahLst/>
              <a:cxnLst/>
              <a:rect l="l" t="t" r="r" b="b"/>
              <a:pathLst>
                <a:path w="2872" h="2558" extrusionOk="0">
                  <a:moveTo>
                    <a:pt x="1510" y="560"/>
                  </a:moveTo>
                  <a:cubicBezTo>
                    <a:pt x="1531" y="560"/>
                    <a:pt x="1550" y="560"/>
                    <a:pt x="1570" y="561"/>
                  </a:cubicBezTo>
                  <a:lnTo>
                    <a:pt x="1624" y="680"/>
                  </a:lnTo>
                  <a:lnTo>
                    <a:pt x="1802" y="653"/>
                  </a:lnTo>
                  <a:cubicBezTo>
                    <a:pt x="1924" y="679"/>
                    <a:pt x="2040" y="759"/>
                    <a:pt x="2128" y="876"/>
                  </a:cubicBezTo>
                  <a:cubicBezTo>
                    <a:pt x="2245" y="1034"/>
                    <a:pt x="2293" y="1229"/>
                    <a:pt x="2256" y="1398"/>
                  </a:cubicBezTo>
                  <a:cubicBezTo>
                    <a:pt x="2179" y="1742"/>
                    <a:pt x="1800" y="2000"/>
                    <a:pt x="1423" y="2000"/>
                  </a:cubicBezTo>
                  <a:cubicBezTo>
                    <a:pt x="1419" y="2000"/>
                    <a:pt x="1415" y="1999"/>
                    <a:pt x="1410" y="1999"/>
                  </a:cubicBezTo>
                  <a:cubicBezTo>
                    <a:pt x="1134" y="1986"/>
                    <a:pt x="869" y="1840"/>
                    <a:pt x="730" y="1621"/>
                  </a:cubicBezTo>
                  <a:cubicBezTo>
                    <a:pt x="592" y="1404"/>
                    <a:pt x="588" y="1108"/>
                    <a:pt x="719" y="904"/>
                  </a:cubicBezTo>
                  <a:cubicBezTo>
                    <a:pt x="878" y="659"/>
                    <a:pt x="1205" y="560"/>
                    <a:pt x="1510" y="560"/>
                  </a:cubicBezTo>
                  <a:close/>
                  <a:moveTo>
                    <a:pt x="1505" y="1"/>
                  </a:moveTo>
                  <a:cubicBezTo>
                    <a:pt x="972" y="1"/>
                    <a:pt x="496" y="222"/>
                    <a:pt x="251" y="602"/>
                  </a:cubicBezTo>
                  <a:cubicBezTo>
                    <a:pt x="1" y="988"/>
                    <a:pt x="4" y="1519"/>
                    <a:pt x="259" y="1920"/>
                  </a:cubicBezTo>
                  <a:cubicBezTo>
                    <a:pt x="493" y="2292"/>
                    <a:pt x="925" y="2536"/>
                    <a:pt x="1386" y="2556"/>
                  </a:cubicBezTo>
                  <a:cubicBezTo>
                    <a:pt x="1405" y="2557"/>
                    <a:pt x="1425" y="2557"/>
                    <a:pt x="1444" y="2557"/>
                  </a:cubicBezTo>
                  <a:cubicBezTo>
                    <a:pt x="2081" y="2557"/>
                    <a:pt x="2670" y="2111"/>
                    <a:pt x="2801" y="1517"/>
                  </a:cubicBezTo>
                  <a:cubicBezTo>
                    <a:pt x="2872" y="1193"/>
                    <a:pt x="2788" y="828"/>
                    <a:pt x="2575" y="543"/>
                  </a:cubicBezTo>
                  <a:cubicBezTo>
                    <a:pt x="2437" y="354"/>
                    <a:pt x="2245" y="212"/>
                    <a:pt x="2024" y="136"/>
                  </a:cubicBezTo>
                  <a:cubicBezTo>
                    <a:pt x="1972" y="80"/>
                    <a:pt x="1897" y="38"/>
                    <a:pt x="1794" y="22"/>
                  </a:cubicBezTo>
                  <a:cubicBezTo>
                    <a:pt x="1697" y="8"/>
                    <a:pt x="1600" y="1"/>
                    <a:pt x="1505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44"/>
            <p:cNvSpPr/>
            <p:nvPr/>
          </p:nvSpPr>
          <p:spPr>
            <a:xfrm>
              <a:off x="5604275" y="1757025"/>
              <a:ext cx="116100" cy="290975"/>
            </a:xfrm>
            <a:custGeom>
              <a:avLst/>
              <a:gdLst/>
              <a:ahLst/>
              <a:cxnLst/>
              <a:rect l="l" t="t" r="r" b="b"/>
              <a:pathLst>
                <a:path w="4644" h="11639" extrusionOk="0">
                  <a:moveTo>
                    <a:pt x="3390" y="1"/>
                  </a:moveTo>
                  <a:lnTo>
                    <a:pt x="1" y="5830"/>
                  </a:lnTo>
                  <a:cubicBezTo>
                    <a:pt x="471" y="7635"/>
                    <a:pt x="1159" y="9375"/>
                    <a:pt x="2051" y="11015"/>
                  </a:cubicBezTo>
                  <a:cubicBezTo>
                    <a:pt x="2193" y="11276"/>
                    <a:pt x="2372" y="11558"/>
                    <a:pt x="2662" y="11625"/>
                  </a:cubicBezTo>
                  <a:cubicBezTo>
                    <a:pt x="2704" y="11634"/>
                    <a:pt x="2747" y="11638"/>
                    <a:pt x="2790" y="11638"/>
                  </a:cubicBezTo>
                  <a:cubicBezTo>
                    <a:pt x="2917" y="11638"/>
                    <a:pt x="3045" y="11601"/>
                    <a:pt x="3162" y="11551"/>
                  </a:cubicBezTo>
                  <a:cubicBezTo>
                    <a:pt x="3762" y="11298"/>
                    <a:pt x="4183" y="10727"/>
                    <a:pt x="4395" y="10110"/>
                  </a:cubicBezTo>
                  <a:cubicBezTo>
                    <a:pt x="4608" y="9494"/>
                    <a:pt x="4636" y="8832"/>
                    <a:pt x="4637" y="8181"/>
                  </a:cubicBezTo>
                  <a:cubicBezTo>
                    <a:pt x="4644" y="5406"/>
                    <a:pt x="4224" y="2647"/>
                    <a:pt x="3390" y="1"/>
                  </a:cubicBezTo>
                  <a:close/>
                </a:path>
              </a:pathLst>
            </a:custGeom>
            <a:solidFill>
              <a:srgbClr val="20A0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44"/>
            <p:cNvSpPr/>
            <p:nvPr/>
          </p:nvSpPr>
          <p:spPr>
            <a:xfrm>
              <a:off x="4863875" y="2493775"/>
              <a:ext cx="121950" cy="219075"/>
            </a:xfrm>
            <a:custGeom>
              <a:avLst/>
              <a:gdLst/>
              <a:ahLst/>
              <a:cxnLst/>
              <a:rect l="l" t="t" r="r" b="b"/>
              <a:pathLst>
                <a:path w="4878" h="8763" extrusionOk="0">
                  <a:moveTo>
                    <a:pt x="295" y="1"/>
                  </a:moveTo>
                  <a:cubicBezTo>
                    <a:pt x="286" y="1"/>
                    <a:pt x="278" y="1"/>
                    <a:pt x="269" y="2"/>
                  </a:cubicBezTo>
                  <a:cubicBezTo>
                    <a:pt x="115" y="14"/>
                    <a:pt x="1" y="148"/>
                    <a:pt x="13" y="303"/>
                  </a:cubicBezTo>
                  <a:cubicBezTo>
                    <a:pt x="263" y="3544"/>
                    <a:pt x="1833" y="6603"/>
                    <a:pt x="4319" y="8698"/>
                  </a:cubicBezTo>
                  <a:cubicBezTo>
                    <a:pt x="4368" y="8740"/>
                    <a:pt x="4433" y="8763"/>
                    <a:pt x="4499" y="8763"/>
                  </a:cubicBezTo>
                  <a:cubicBezTo>
                    <a:pt x="4759" y="8763"/>
                    <a:pt x="4877" y="8438"/>
                    <a:pt x="4679" y="8270"/>
                  </a:cubicBezTo>
                  <a:cubicBezTo>
                    <a:pt x="2305" y="6272"/>
                    <a:pt x="809" y="3353"/>
                    <a:pt x="568" y="259"/>
                  </a:cubicBezTo>
                  <a:cubicBezTo>
                    <a:pt x="558" y="114"/>
                    <a:pt x="451" y="1"/>
                    <a:pt x="295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44"/>
            <p:cNvSpPr/>
            <p:nvPr/>
          </p:nvSpPr>
          <p:spPr>
            <a:xfrm>
              <a:off x="5881900" y="1446275"/>
              <a:ext cx="70325" cy="34875"/>
            </a:xfrm>
            <a:custGeom>
              <a:avLst/>
              <a:gdLst/>
              <a:ahLst/>
              <a:cxnLst/>
              <a:rect l="l" t="t" r="r" b="b"/>
              <a:pathLst>
                <a:path w="2813" h="1395" extrusionOk="0">
                  <a:moveTo>
                    <a:pt x="202" y="0"/>
                  </a:moveTo>
                  <a:cubicBezTo>
                    <a:pt x="179" y="0"/>
                    <a:pt x="157" y="5"/>
                    <a:pt x="135" y="13"/>
                  </a:cubicBezTo>
                  <a:cubicBezTo>
                    <a:pt x="45" y="49"/>
                    <a:pt x="0" y="153"/>
                    <a:pt x="36" y="245"/>
                  </a:cubicBezTo>
                  <a:cubicBezTo>
                    <a:pt x="36" y="245"/>
                    <a:pt x="110" y="427"/>
                    <a:pt x="303" y="650"/>
                  </a:cubicBezTo>
                  <a:cubicBezTo>
                    <a:pt x="491" y="877"/>
                    <a:pt x="816" y="1111"/>
                    <a:pt x="1182" y="1254"/>
                  </a:cubicBezTo>
                  <a:cubicBezTo>
                    <a:pt x="1449" y="1349"/>
                    <a:pt x="1731" y="1394"/>
                    <a:pt x="1976" y="1394"/>
                  </a:cubicBezTo>
                  <a:cubicBezTo>
                    <a:pt x="2070" y="1394"/>
                    <a:pt x="2159" y="1388"/>
                    <a:pt x="2239" y="1374"/>
                  </a:cubicBezTo>
                  <a:cubicBezTo>
                    <a:pt x="2356" y="1360"/>
                    <a:pt x="2472" y="1333"/>
                    <a:pt x="2583" y="1294"/>
                  </a:cubicBezTo>
                  <a:lnTo>
                    <a:pt x="2698" y="1249"/>
                  </a:lnTo>
                  <a:cubicBezTo>
                    <a:pt x="2770" y="1220"/>
                    <a:pt x="2812" y="1144"/>
                    <a:pt x="2797" y="1066"/>
                  </a:cubicBezTo>
                  <a:cubicBezTo>
                    <a:pt x="2781" y="991"/>
                    <a:pt x="2715" y="937"/>
                    <a:pt x="2638" y="937"/>
                  </a:cubicBezTo>
                  <a:cubicBezTo>
                    <a:pt x="2638" y="937"/>
                    <a:pt x="2637" y="937"/>
                    <a:pt x="2636" y="937"/>
                  </a:cubicBezTo>
                  <a:lnTo>
                    <a:pt x="2513" y="940"/>
                  </a:lnTo>
                  <a:cubicBezTo>
                    <a:pt x="2494" y="941"/>
                    <a:pt x="2476" y="941"/>
                    <a:pt x="2457" y="941"/>
                  </a:cubicBezTo>
                  <a:cubicBezTo>
                    <a:pt x="2390" y="941"/>
                    <a:pt x="2319" y="934"/>
                    <a:pt x="2222" y="929"/>
                  </a:cubicBezTo>
                  <a:cubicBezTo>
                    <a:pt x="2102" y="926"/>
                    <a:pt x="1964" y="895"/>
                    <a:pt x="1821" y="870"/>
                  </a:cubicBezTo>
                  <a:cubicBezTo>
                    <a:pt x="1670" y="838"/>
                    <a:pt x="1522" y="793"/>
                    <a:pt x="1380" y="735"/>
                  </a:cubicBezTo>
                  <a:cubicBezTo>
                    <a:pt x="1236" y="681"/>
                    <a:pt x="1097" y="615"/>
                    <a:pt x="964" y="537"/>
                  </a:cubicBezTo>
                  <a:cubicBezTo>
                    <a:pt x="843" y="455"/>
                    <a:pt x="719" y="389"/>
                    <a:pt x="630" y="310"/>
                  </a:cubicBezTo>
                  <a:cubicBezTo>
                    <a:pt x="538" y="235"/>
                    <a:pt x="457" y="174"/>
                    <a:pt x="407" y="123"/>
                  </a:cubicBezTo>
                  <a:lnTo>
                    <a:pt x="323" y="48"/>
                  </a:lnTo>
                  <a:cubicBezTo>
                    <a:pt x="289" y="17"/>
                    <a:pt x="246" y="0"/>
                    <a:pt x="202" y="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44"/>
            <p:cNvSpPr/>
            <p:nvPr/>
          </p:nvSpPr>
          <p:spPr>
            <a:xfrm>
              <a:off x="5861425" y="1542875"/>
              <a:ext cx="77050" cy="25050"/>
            </a:xfrm>
            <a:custGeom>
              <a:avLst/>
              <a:gdLst/>
              <a:ahLst/>
              <a:cxnLst/>
              <a:rect l="l" t="t" r="r" b="b"/>
              <a:pathLst>
                <a:path w="3082" h="1002" extrusionOk="0">
                  <a:moveTo>
                    <a:pt x="198" y="1"/>
                  </a:moveTo>
                  <a:cubicBezTo>
                    <a:pt x="149" y="1"/>
                    <a:pt x="102" y="20"/>
                    <a:pt x="68" y="57"/>
                  </a:cubicBezTo>
                  <a:cubicBezTo>
                    <a:pt x="0" y="128"/>
                    <a:pt x="4" y="240"/>
                    <a:pt x="76" y="307"/>
                  </a:cubicBezTo>
                  <a:cubicBezTo>
                    <a:pt x="76" y="307"/>
                    <a:pt x="215" y="440"/>
                    <a:pt x="464" y="585"/>
                  </a:cubicBezTo>
                  <a:cubicBezTo>
                    <a:pt x="710" y="734"/>
                    <a:pt x="1073" y="872"/>
                    <a:pt x="1450" y="949"/>
                  </a:cubicBezTo>
                  <a:cubicBezTo>
                    <a:pt x="1659" y="985"/>
                    <a:pt x="1871" y="1002"/>
                    <a:pt x="2066" y="1002"/>
                  </a:cubicBezTo>
                  <a:cubicBezTo>
                    <a:pt x="2225" y="1002"/>
                    <a:pt x="2373" y="990"/>
                    <a:pt x="2499" y="969"/>
                  </a:cubicBezTo>
                  <a:cubicBezTo>
                    <a:pt x="2614" y="952"/>
                    <a:pt x="2728" y="928"/>
                    <a:pt x="2839" y="894"/>
                  </a:cubicBezTo>
                  <a:lnTo>
                    <a:pt x="2958" y="855"/>
                  </a:lnTo>
                  <a:lnTo>
                    <a:pt x="2962" y="854"/>
                  </a:lnTo>
                  <a:cubicBezTo>
                    <a:pt x="3037" y="829"/>
                    <a:pt x="3082" y="754"/>
                    <a:pt x="3070" y="675"/>
                  </a:cubicBezTo>
                  <a:cubicBezTo>
                    <a:pt x="3058" y="598"/>
                    <a:pt x="2991" y="540"/>
                    <a:pt x="2913" y="540"/>
                  </a:cubicBezTo>
                  <a:cubicBezTo>
                    <a:pt x="2913" y="540"/>
                    <a:pt x="2724" y="538"/>
                    <a:pt x="2476" y="522"/>
                  </a:cubicBezTo>
                  <a:cubicBezTo>
                    <a:pt x="2348" y="521"/>
                    <a:pt x="2200" y="499"/>
                    <a:pt x="2043" y="483"/>
                  </a:cubicBezTo>
                  <a:cubicBezTo>
                    <a:pt x="1880" y="466"/>
                    <a:pt x="1717" y="440"/>
                    <a:pt x="1556" y="403"/>
                  </a:cubicBezTo>
                  <a:cubicBezTo>
                    <a:pt x="1225" y="343"/>
                    <a:pt x="905" y="240"/>
                    <a:pt x="663" y="158"/>
                  </a:cubicBezTo>
                  <a:lnTo>
                    <a:pt x="258" y="11"/>
                  </a:lnTo>
                  <a:cubicBezTo>
                    <a:pt x="238" y="4"/>
                    <a:pt x="218" y="1"/>
                    <a:pt x="198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44"/>
            <p:cNvSpPr/>
            <p:nvPr/>
          </p:nvSpPr>
          <p:spPr>
            <a:xfrm>
              <a:off x="5833950" y="1628600"/>
              <a:ext cx="83650" cy="30125"/>
            </a:xfrm>
            <a:custGeom>
              <a:avLst/>
              <a:gdLst/>
              <a:ahLst/>
              <a:cxnLst/>
              <a:rect l="l" t="t" r="r" b="b"/>
              <a:pathLst>
                <a:path w="3346" h="1205" extrusionOk="0">
                  <a:moveTo>
                    <a:pt x="201" y="0"/>
                  </a:moveTo>
                  <a:cubicBezTo>
                    <a:pt x="145" y="0"/>
                    <a:pt x="91" y="26"/>
                    <a:pt x="57" y="73"/>
                  </a:cubicBezTo>
                  <a:cubicBezTo>
                    <a:pt x="0" y="153"/>
                    <a:pt x="18" y="262"/>
                    <a:pt x="97" y="319"/>
                  </a:cubicBezTo>
                  <a:cubicBezTo>
                    <a:pt x="237" y="417"/>
                    <a:pt x="382" y="504"/>
                    <a:pt x="534" y="581"/>
                  </a:cubicBezTo>
                  <a:cubicBezTo>
                    <a:pt x="803" y="728"/>
                    <a:pt x="1184" y="876"/>
                    <a:pt x="1574" y="993"/>
                  </a:cubicBezTo>
                  <a:cubicBezTo>
                    <a:pt x="1968" y="1098"/>
                    <a:pt x="2369" y="1172"/>
                    <a:pt x="2674" y="1191"/>
                  </a:cubicBezTo>
                  <a:cubicBezTo>
                    <a:pt x="2782" y="1200"/>
                    <a:pt x="2890" y="1204"/>
                    <a:pt x="2997" y="1204"/>
                  </a:cubicBezTo>
                  <a:cubicBezTo>
                    <a:pt x="3059" y="1204"/>
                    <a:pt x="3120" y="1203"/>
                    <a:pt x="3182" y="1200"/>
                  </a:cubicBezTo>
                  <a:lnTo>
                    <a:pt x="3190" y="1200"/>
                  </a:lnTo>
                  <a:cubicBezTo>
                    <a:pt x="3267" y="1194"/>
                    <a:pt x="3329" y="1133"/>
                    <a:pt x="3338" y="1056"/>
                  </a:cubicBezTo>
                  <a:cubicBezTo>
                    <a:pt x="3346" y="979"/>
                    <a:pt x="3298" y="907"/>
                    <a:pt x="3223" y="885"/>
                  </a:cubicBezTo>
                  <a:cubicBezTo>
                    <a:pt x="3223" y="885"/>
                    <a:pt x="3028" y="828"/>
                    <a:pt x="2750" y="750"/>
                  </a:cubicBezTo>
                  <a:lnTo>
                    <a:pt x="2273" y="619"/>
                  </a:lnTo>
                  <a:cubicBezTo>
                    <a:pt x="2098" y="573"/>
                    <a:pt x="1912" y="520"/>
                    <a:pt x="1730" y="461"/>
                  </a:cubicBezTo>
                  <a:cubicBezTo>
                    <a:pt x="1359" y="357"/>
                    <a:pt x="994" y="233"/>
                    <a:pt x="716" y="148"/>
                  </a:cubicBezTo>
                  <a:cubicBezTo>
                    <a:pt x="438" y="60"/>
                    <a:pt x="248" y="6"/>
                    <a:pt x="248" y="6"/>
                  </a:cubicBezTo>
                  <a:cubicBezTo>
                    <a:pt x="232" y="2"/>
                    <a:pt x="216" y="0"/>
                    <a:pt x="201" y="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44"/>
            <p:cNvSpPr/>
            <p:nvPr/>
          </p:nvSpPr>
          <p:spPr>
            <a:xfrm>
              <a:off x="5788675" y="1725950"/>
              <a:ext cx="98275" cy="52750"/>
            </a:xfrm>
            <a:custGeom>
              <a:avLst/>
              <a:gdLst/>
              <a:ahLst/>
              <a:cxnLst/>
              <a:rect l="l" t="t" r="r" b="b"/>
              <a:pathLst>
                <a:path w="3931" h="2110" extrusionOk="0">
                  <a:moveTo>
                    <a:pt x="194" y="1"/>
                  </a:moveTo>
                  <a:cubicBezTo>
                    <a:pt x="147" y="1"/>
                    <a:pt x="101" y="19"/>
                    <a:pt x="67" y="55"/>
                  </a:cubicBezTo>
                  <a:cubicBezTo>
                    <a:pt x="0" y="125"/>
                    <a:pt x="4" y="236"/>
                    <a:pt x="74" y="303"/>
                  </a:cubicBezTo>
                  <a:cubicBezTo>
                    <a:pt x="232" y="449"/>
                    <a:pt x="398" y="585"/>
                    <a:pt x="572" y="712"/>
                  </a:cubicBezTo>
                  <a:cubicBezTo>
                    <a:pt x="878" y="947"/>
                    <a:pt x="1321" y="1213"/>
                    <a:pt x="1780" y="1448"/>
                  </a:cubicBezTo>
                  <a:cubicBezTo>
                    <a:pt x="2245" y="1670"/>
                    <a:pt x="2727" y="1856"/>
                    <a:pt x="3099" y="1960"/>
                  </a:cubicBezTo>
                  <a:cubicBezTo>
                    <a:pt x="3304" y="2020"/>
                    <a:pt x="3513" y="2070"/>
                    <a:pt x="3723" y="2107"/>
                  </a:cubicBezTo>
                  <a:lnTo>
                    <a:pt x="3730" y="2107"/>
                  </a:lnTo>
                  <a:cubicBezTo>
                    <a:pt x="3739" y="2109"/>
                    <a:pt x="3747" y="2109"/>
                    <a:pt x="3755" y="2109"/>
                  </a:cubicBezTo>
                  <a:cubicBezTo>
                    <a:pt x="3824" y="2109"/>
                    <a:pt x="3887" y="2064"/>
                    <a:pt x="3908" y="1996"/>
                  </a:cubicBezTo>
                  <a:cubicBezTo>
                    <a:pt x="3931" y="1919"/>
                    <a:pt x="3895" y="1838"/>
                    <a:pt x="3822" y="1804"/>
                  </a:cubicBezTo>
                  <a:lnTo>
                    <a:pt x="3254" y="1540"/>
                  </a:lnTo>
                  <a:lnTo>
                    <a:pt x="2680" y="1270"/>
                  </a:lnTo>
                  <a:cubicBezTo>
                    <a:pt x="2468" y="1174"/>
                    <a:pt x="2247" y="1065"/>
                    <a:pt x="2028" y="950"/>
                  </a:cubicBezTo>
                  <a:cubicBezTo>
                    <a:pt x="1585" y="733"/>
                    <a:pt x="1153" y="492"/>
                    <a:pt x="825" y="316"/>
                  </a:cubicBezTo>
                  <a:cubicBezTo>
                    <a:pt x="499" y="136"/>
                    <a:pt x="276" y="20"/>
                    <a:pt x="276" y="20"/>
                  </a:cubicBezTo>
                  <a:cubicBezTo>
                    <a:pt x="250" y="7"/>
                    <a:pt x="222" y="1"/>
                    <a:pt x="194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44"/>
            <p:cNvSpPr/>
            <p:nvPr/>
          </p:nvSpPr>
          <p:spPr>
            <a:xfrm>
              <a:off x="5743475" y="1843725"/>
              <a:ext cx="105525" cy="59450"/>
            </a:xfrm>
            <a:custGeom>
              <a:avLst/>
              <a:gdLst/>
              <a:ahLst/>
              <a:cxnLst/>
              <a:rect l="l" t="t" r="r" b="b"/>
              <a:pathLst>
                <a:path w="4221" h="2378" extrusionOk="0">
                  <a:moveTo>
                    <a:pt x="193" y="0"/>
                  </a:moveTo>
                  <a:cubicBezTo>
                    <a:pt x="140" y="0"/>
                    <a:pt x="88" y="25"/>
                    <a:pt x="53" y="70"/>
                  </a:cubicBezTo>
                  <a:cubicBezTo>
                    <a:pt x="0" y="140"/>
                    <a:pt x="7" y="239"/>
                    <a:pt x="71" y="300"/>
                  </a:cubicBezTo>
                  <a:lnTo>
                    <a:pt x="74" y="303"/>
                  </a:lnTo>
                  <a:cubicBezTo>
                    <a:pt x="244" y="465"/>
                    <a:pt x="423" y="615"/>
                    <a:pt x="610" y="756"/>
                  </a:cubicBezTo>
                  <a:cubicBezTo>
                    <a:pt x="941" y="1017"/>
                    <a:pt x="1417" y="1319"/>
                    <a:pt x="1911" y="1584"/>
                  </a:cubicBezTo>
                  <a:cubicBezTo>
                    <a:pt x="2411" y="1839"/>
                    <a:pt x="2929" y="2059"/>
                    <a:pt x="3330" y="2187"/>
                  </a:cubicBezTo>
                  <a:cubicBezTo>
                    <a:pt x="3551" y="2261"/>
                    <a:pt x="3777" y="2324"/>
                    <a:pt x="4006" y="2374"/>
                  </a:cubicBezTo>
                  <a:lnTo>
                    <a:pt x="4012" y="2374"/>
                  </a:lnTo>
                  <a:cubicBezTo>
                    <a:pt x="4022" y="2376"/>
                    <a:pt x="4033" y="2377"/>
                    <a:pt x="4044" y="2377"/>
                  </a:cubicBezTo>
                  <a:cubicBezTo>
                    <a:pt x="4111" y="2377"/>
                    <a:pt x="4173" y="2335"/>
                    <a:pt x="4195" y="2269"/>
                  </a:cubicBezTo>
                  <a:cubicBezTo>
                    <a:pt x="4221" y="2193"/>
                    <a:pt x="4187" y="2110"/>
                    <a:pt x="4114" y="2073"/>
                  </a:cubicBezTo>
                  <a:lnTo>
                    <a:pt x="3499" y="1771"/>
                  </a:lnTo>
                  <a:lnTo>
                    <a:pt x="2876" y="1462"/>
                  </a:lnTo>
                  <a:cubicBezTo>
                    <a:pt x="2648" y="1350"/>
                    <a:pt x="2409" y="1224"/>
                    <a:pt x="2172" y="1094"/>
                  </a:cubicBezTo>
                  <a:cubicBezTo>
                    <a:pt x="1692" y="843"/>
                    <a:pt x="1225" y="568"/>
                    <a:pt x="872" y="364"/>
                  </a:cubicBezTo>
                  <a:lnTo>
                    <a:pt x="280" y="24"/>
                  </a:lnTo>
                  <a:cubicBezTo>
                    <a:pt x="253" y="8"/>
                    <a:pt x="223" y="0"/>
                    <a:pt x="193" y="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44"/>
            <p:cNvSpPr/>
            <p:nvPr/>
          </p:nvSpPr>
          <p:spPr>
            <a:xfrm>
              <a:off x="5733000" y="1974350"/>
              <a:ext cx="80725" cy="48225"/>
            </a:xfrm>
            <a:custGeom>
              <a:avLst/>
              <a:gdLst/>
              <a:ahLst/>
              <a:cxnLst/>
              <a:rect l="l" t="t" r="r" b="b"/>
              <a:pathLst>
                <a:path w="3229" h="1929" extrusionOk="0">
                  <a:moveTo>
                    <a:pt x="234" y="1"/>
                  </a:moveTo>
                  <a:cubicBezTo>
                    <a:pt x="106" y="1"/>
                    <a:pt x="1" y="151"/>
                    <a:pt x="90" y="279"/>
                  </a:cubicBezTo>
                  <a:lnTo>
                    <a:pt x="92" y="281"/>
                  </a:lnTo>
                  <a:cubicBezTo>
                    <a:pt x="92" y="281"/>
                    <a:pt x="216" y="460"/>
                    <a:pt x="448" y="687"/>
                  </a:cubicBezTo>
                  <a:cubicBezTo>
                    <a:pt x="676" y="920"/>
                    <a:pt x="1025" y="1183"/>
                    <a:pt x="1401" y="1399"/>
                  </a:cubicBezTo>
                  <a:cubicBezTo>
                    <a:pt x="1784" y="1605"/>
                    <a:pt x="2190" y="1762"/>
                    <a:pt x="2508" y="1836"/>
                  </a:cubicBezTo>
                  <a:cubicBezTo>
                    <a:pt x="2828" y="1915"/>
                    <a:pt x="3035" y="1927"/>
                    <a:pt x="3035" y="1927"/>
                  </a:cubicBezTo>
                  <a:lnTo>
                    <a:pt x="3045" y="1928"/>
                  </a:lnTo>
                  <a:cubicBezTo>
                    <a:pt x="3048" y="1928"/>
                    <a:pt x="3052" y="1928"/>
                    <a:pt x="3055" y="1928"/>
                  </a:cubicBezTo>
                  <a:cubicBezTo>
                    <a:pt x="3128" y="1928"/>
                    <a:pt x="3193" y="1877"/>
                    <a:pt x="3211" y="1805"/>
                  </a:cubicBezTo>
                  <a:cubicBezTo>
                    <a:pt x="3229" y="1730"/>
                    <a:pt x="3190" y="1651"/>
                    <a:pt x="3119" y="1620"/>
                  </a:cubicBezTo>
                  <a:lnTo>
                    <a:pt x="2653" y="1413"/>
                  </a:lnTo>
                  <a:cubicBezTo>
                    <a:pt x="2512" y="1356"/>
                    <a:pt x="2358" y="1274"/>
                    <a:pt x="2189" y="1192"/>
                  </a:cubicBezTo>
                  <a:cubicBezTo>
                    <a:pt x="2021" y="1111"/>
                    <a:pt x="1846" y="1017"/>
                    <a:pt x="1674" y="916"/>
                  </a:cubicBezTo>
                  <a:cubicBezTo>
                    <a:pt x="1326" y="722"/>
                    <a:pt x="998" y="498"/>
                    <a:pt x="750" y="326"/>
                  </a:cubicBezTo>
                  <a:lnTo>
                    <a:pt x="336" y="35"/>
                  </a:lnTo>
                  <a:cubicBezTo>
                    <a:pt x="302" y="11"/>
                    <a:pt x="267" y="1"/>
                    <a:pt x="234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44"/>
            <p:cNvSpPr/>
            <p:nvPr/>
          </p:nvSpPr>
          <p:spPr>
            <a:xfrm>
              <a:off x="5584025" y="2072175"/>
              <a:ext cx="134525" cy="88525"/>
            </a:xfrm>
            <a:custGeom>
              <a:avLst/>
              <a:gdLst/>
              <a:ahLst/>
              <a:cxnLst/>
              <a:rect l="l" t="t" r="r" b="b"/>
              <a:pathLst>
                <a:path w="5381" h="3541" extrusionOk="0">
                  <a:moveTo>
                    <a:pt x="193" y="1"/>
                  </a:moveTo>
                  <a:cubicBezTo>
                    <a:pt x="150" y="1"/>
                    <a:pt x="106" y="17"/>
                    <a:pt x="73" y="48"/>
                  </a:cubicBezTo>
                  <a:cubicBezTo>
                    <a:pt x="3" y="114"/>
                    <a:pt x="0" y="224"/>
                    <a:pt x="65" y="294"/>
                  </a:cubicBezTo>
                  <a:cubicBezTo>
                    <a:pt x="65" y="294"/>
                    <a:pt x="324" y="574"/>
                    <a:pt x="753" y="950"/>
                  </a:cubicBezTo>
                  <a:cubicBezTo>
                    <a:pt x="1177" y="1331"/>
                    <a:pt x="1785" y="1788"/>
                    <a:pt x="2424" y="2202"/>
                  </a:cubicBezTo>
                  <a:cubicBezTo>
                    <a:pt x="3070" y="2605"/>
                    <a:pt x="3742" y="2961"/>
                    <a:pt x="4267" y="3186"/>
                  </a:cubicBezTo>
                  <a:cubicBezTo>
                    <a:pt x="4791" y="3417"/>
                    <a:pt x="5148" y="3531"/>
                    <a:pt x="5148" y="3531"/>
                  </a:cubicBezTo>
                  <a:lnTo>
                    <a:pt x="5152" y="3533"/>
                  </a:lnTo>
                  <a:cubicBezTo>
                    <a:pt x="5168" y="3538"/>
                    <a:pt x="5185" y="3540"/>
                    <a:pt x="5201" y="3540"/>
                  </a:cubicBezTo>
                  <a:cubicBezTo>
                    <a:pt x="5263" y="3540"/>
                    <a:pt x="5322" y="3504"/>
                    <a:pt x="5348" y="3444"/>
                  </a:cubicBezTo>
                  <a:cubicBezTo>
                    <a:pt x="5380" y="3370"/>
                    <a:pt x="5351" y="3281"/>
                    <a:pt x="5279" y="3242"/>
                  </a:cubicBezTo>
                  <a:lnTo>
                    <a:pt x="4466" y="2785"/>
                  </a:lnTo>
                  <a:cubicBezTo>
                    <a:pt x="4221" y="2653"/>
                    <a:pt x="3945" y="2483"/>
                    <a:pt x="3646" y="2308"/>
                  </a:cubicBezTo>
                  <a:cubicBezTo>
                    <a:pt x="3346" y="2133"/>
                    <a:pt x="3032" y="1937"/>
                    <a:pt x="2724" y="1734"/>
                  </a:cubicBezTo>
                  <a:cubicBezTo>
                    <a:pt x="2100" y="1337"/>
                    <a:pt x="1497" y="908"/>
                    <a:pt x="1046" y="582"/>
                  </a:cubicBezTo>
                  <a:lnTo>
                    <a:pt x="296" y="33"/>
                  </a:lnTo>
                  <a:cubicBezTo>
                    <a:pt x="265" y="11"/>
                    <a:pt x="229" y="1"/>
                    <a:pt x="193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44"/>
            <p:cNvSpPr/>
            <p:nvPr/>
          </p:nvSpPr>
          <p:spPr>
            <a:xfrm>
              <a:off x="5507650" y="2155300"/>
              <a:ext cx="130875" cy="96500"/>
            </a:xfrm>
            <a:custGeom>
              <a:avLst/>
              <a:gdLst/>
              <a:ahLst/>
              <a:cxnLst/>
              <a:rect l="l" t="t" r="r" b="b"/>
              <a:pathLst>
                <a:path w="5235" h="3860" extrusionOk="0">
                  <a:moveTo>
                    <a:pt x="197" y="0"/>
                  </a:moveTo>
                  <a:cubicBezTo>
                    <a:pt x="159" y="0"/>
                    <a:pt x="120" y="13"/>
                    <a:pt x="87" y="39"/>
                  </a:cubicBezTo>
                  <a:cubicBezTo>
                    <a:pt x="12" y="99"/>
                    <a:pt x="0" y="209"/>
                    <a:pt x="61" y="284"/>
                  </a:cubicBezTo>
                  <a:cubicBezTo>
                    <a:pt x="61" y="284"/>
                    <a:pt x="299" y="586"/>
                    <a:pt x="705" y="995"/>
                  </a:cubicBezTo>
                  <a:cubicBezTo>
                    <a:pt x="1107" y="1410"/>
                    <a:pt x="1690" y="1913"/>
                    <a:pt x="2311" y="2369"/>
                  </a:cubicBezTo>
                  <a:cubicBezTo>
                    <a:pt x="2939" y="2813"/>
                    <a:pt x="3601" y="3208"/>
                    <a:pt x="4121" y="3461"/>
                  </a:cubicBezTo>
                  <a:cubicBezTo>
                    <a:pt x="4640" y="3718"/>
                    <a:pt x="4996" y="3848"/>
                    <a:pt x="4996" y="3848"/>
                  </a:cubicBezTo>
                  <a:lnTo>
                    <a:pt x="5000" y="3850"/>
                  </a:lnTo>
                  <a:cubicBezTo>
                    <a:pt x="5018" y="3856"/>
                    <a:pt x="5036" y="3859"/>
                    <a:pt x="5054" y="3859"/>
                  </a:cubicBezTo>
                  <a:cubicBezTo>
                    <a:pt x="5114" y="3859"/>
                    <a:pt x="5170" y="3825"/>
                    <a:pt x="5198" y="3769"/>
                  </a:cubicBezTo>
                  <a:cubicBezTo>
                    <a:pt x="5234" y="3696"/>
                    <a:pt x="5208" y="3607"/>
                    <a:pt x="5139" y="3563"/>
                  </a:cubicBezTo>
                  <a:lnTo>
                    <a:pt x="4338" y="3069"/>
                  </a:lnTo>
                  <a:cubicBezTo>
                    <a:pt x="4098" y="2926"/>
                    <a:pt x="3827" y="2741"/>
                    <a:pt x="3535" y="2549"/>
                  </a:cubicBezTo>
                  <a:cubicBezTo>
                    <a:pt x="3242" y="2355"/>
                    <a:pt x="2937" y="2142"/>
                    <a:pt x="2638" y="1918"/>
                  </a:cubicBezTo>
                  <a:cubicBezTo>
                    <a:pt x="2032" y="1483"/>
                    <a:pt x="1455" y="1010"/>
                    <a:pt x="1025" y="650"/>
                  </a:cubicBezTo>
                  <a:lnTo>
                    <a:pt x="311" y="41"/>
                  </a:lnTo>
                  <a:cubicBezTo>
                    <a:pt x="278" y="14"/>
                    <a:pt x="238" y="0"/>
                    <a:pt x="197" y="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44"/>
            <p:cNvSpPr/>
            <p:nvPr/>
          </p:nvSpPr>
          <p:spPr>
            <a:xfrm>
              <a:off x="5426200" y="2219725"/>
              <a:ext cx="145500" cy="124650"/>
            </a:xfrm>
            <a:custGeom>
              <a:avLst/>
              <a:gdLst/>
              <a:ahLst/>
              <a:cxnLst/>
              <a:rect l="l" t="t" r="r" b="b"/>
              <a:pathLst>
                <a:path w="5820" h="4986" extrusionOk="0">
                  <a:moveTo>
                    <a:pt x="197" y="0"/>
                  </a:moveTo>
                  <a:cubicBezTo>
                    <a:pt x="165" y="0"/>
                    <a:pt x="132" y="9"/>
                    <a:pt x="103" y="27"/>
                  </a:cubicBezTo>
                  <a:cubicBezTo>
                    <a:pt x="27" y="76"/>
                    <a:pt x="1" y="175"/>
                    <a:pt x="42" y="254"/>
                  </a:cubicBezTo>
                  <a:cubicBezTo>
                    <a:pt x="42" y="254"/>
                    <a:pt x="252" y="670"/>
                    <a:pt x="659" y="1238"/>
                  </a:cubicBezTo>
                  <a:cubicBezTo>
                    <a:pt x="1057" y="1810"/>
                    <a:pt x="1682" y="2508"/>
                    <a:pt x="2389" y="3117"/>
                  </a:cubicBezTo>
                  <a:cubicBezTo>
                    <a:pt x="3104" y="3716"/>
                    <a:pt x="3892" y="4221"/>
                    <a:pt x="4521" y="4524"/>
                  </a:cubicBezTo>
                  <a:cubicBezTo>
                    <a:pt x="4829" y="4683"/>
                    <a:pt x="5109" y="4794"/>
                    <a:pt x="5290" y="4866"/>
                  </a:cubicBezTo>
                  <a:lnTo>
                    <a:pt x="5585" y="4976"/>
                  </a:lnTo>
                  <a:cubicBezTo>
                    <a:pt x="5602" y="4982"/>
                    <a:pt x="5620" y="4985"/>
                    <a:pt x="5638" y="4985"/>
                  </a:cubicBezTo>
                  <a:cubicBezTo>
                    <a:pt x="5699" y="4985"/>
                    <a:pt x="5758" y="4950"/>
                    <a:pt x="5784" y="4892"/>
                  </a:cubicBezTo>
                  <a:cubicBezTo>
                    <a:pt x="5819" y="4815"/>
                    <a:pt x="5789" y="4726"/>
                    <a:pt x="5716" y="4686"/>
                  </a:cubicBezTo>
                  <a:lnTo>
                    <a:pt x="5440" y="4536"/>
                  </a:lnTo>
                  <a:cubicBezTo>
                    <a:pt x="5260" y="4443"/>
                    <a:pt x="5026" y="4307"/>
                    <a:pt x="4736" y="4132"/>
                  </a:cubicBezTo>
                  <a:cubicBezTo>
                    <a:pt x="4444" y="3965"/>
                    <a:pt x="4123" y="3740"/>
                    <a:pt x="3780" y="3504"/>
                  </a:cubicBezTo>
                  <a:cubicBezTo>
                    <a:pt x="3438" y="3262"/>
                    <a:pt x="3087" y="2987"/>
                    <a:pt x="2750" y="2694"/>
                  </a:cubicBezTo>
                  <a:cubicBezTo>
                    <a:pt x="2413" y="2403"/>
                    <a:pt x="2085" y="2101"/>
                    <a:pt x="1796" y="1799"/>
                  </a:cubicBezTo>
                  <a:cubicBezTo>
                    <a:pt x="1513" y="1492"/>
                    <a:pt x="1239" y="1212"/>
                    <a:pt x="1031" y="949"/>
                  </a:cubicBezTo>
                  <a:cubicBezTo>
                    <a:pt x="817" y="690"/>
                    <a:pt x="640" y="473"/>
                    <a:pt x="524" y="315"/>
                  </a:cubicBezTo>
                  <a:lnTo>
                    <a:pt x="336" y="69"/>
                  </a:lnTo>
                  <a:cubicBezTo>
                    <a:pt x="302" y="24"/>
                    <a:pt x="250" y="0"/>
                    <a:pt x="197" y="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44"/>
            <p:cNvSpPr/>
            <p:nvPr/>
          </p:nvSpPr>
          <p:spPr>
            <a:xfrm>
              <a:off x="5366325" y="2334550"/>
              <a:ext cx="120475" cy="117425"/>
            </a:xfrm>
            <a:custGeom>
              <a:avLst/>
              <a:gdLst/>
              <a:ahLst/>
              <a:cxnLst/>
              <a:rect l="l" t="t" r="r" b="b"/>
              <a:pathLst>
                <a:path w="4819" h="4697" extrusionOk="0">
                  <a:moveTo>
                    <a:pt x="199" y="1"/>
                  </a:moveTo>
                  <a:cubicBezTo>
                    <a:pt x="168" y="1"/>
                    <a:pt x="137" y="9"/>
                    <a:pt x="109" y="26"/>
                  </a:cubicBezTo>
                  <a:cubicBezTo>
                    <a:pt x="27" y="75"/>
                    <a:pt x="0" y="183"/>
                    <a:pt x="50" y="265"/>
                  </a:cubicBezTo>
                  <a:cubicBezTo>
                    <a:pt x="50" y="265"/>
                    <a:pt x="251" y="608"/>
                    <a:pt x="609" y="1086"/>
                  </a:cubicBezTo>
                  <a:cubicBezTo>
                    <a:pt x="960" y="1567"/>
                    <a:pt x="1485" y="2168"/>
                    <a:pt x="2050" y="2730"/>
                  </a:cubicBezTo>
                  <a:cubicBezTo>
                    <a:pt x="2624" y="3281"/>
                    <a:pt x="3237" y="3789"/>
                    <a:pt x="3725" y="4131"/>
                  </a:cubicBezTo>
                  <a:cubicBezTo>
                    <a:pt x="4215" y="4479"/>
                    <a:pt x="4557" y="4672"/>
                    <a:pt x="4557" y="4672"/>
                  </a:cubicBezTo>
                  <a:lnTo>
                    <a:pt x="4561" y="4675"/>
                  </a:lnTo>
                  <a:cubicBezTo>
                    <a:pt x="4586" y="4689"/>
                    <a:pt x="4613" y="4696"/>
                    <a:pt x="4640" y="4696"/>
                  </a:cubicBezTo>
                  <a:cubicBezTo>
                    <a:pt x="4690" y="4696"/>
                    <a:pt x="4740" y="4672"/>
                    <a:pt x="4772" y="4628"/>
                  </a:cubicBezTo>
                  <a:cubicBezTo>
                    <a:pt x="4819" y="4561"/>
                    <a:pt x="4807" y="4468"/>
                    <a:pt x="4744" y="4415"/>
                  </a:cubicBezTo>
                  <a:lnTo>
                    <a:pt x="4004" y="3780"/>
                  </a:lnTo>
                  <a:cubicBezTo>
                    <a:pt x="3780" y="3594"/>
                    <a:pt x="3532" y="3362"/>
                    <a:pt x="3263" y="3118"/>
                  </a:cubicBezTo>
                  <a:cubicBezTo>
                    <a:pt x="2993" y="2875"/>
                    <a:pt x="2713" y="2608"/>
                    <a:pt x="2440" y="2333"/>
                  </a:cubicBezTo>
                  <a:cubicBezTo>
                    <a:pt x="1886" y="1793"/>
                    <a:pt x="1363" y="1221"/>
                    <a:pt x="975" y="788"/>
                  </a:cubicBezTo>
                  <a:lnTo>
                    <a:pt x="330" y="59"/>
                  </a:lnTo>
                  <a:cubicBezTo>
                    <a:pt x="295" y="21"/>
                    <a:pt x="247" y="1"/>
                    <a:pt x="199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44"/>
            <p:cNvSpPr/>
            <p:nvPr/>
          </p:nvSpPr>
          <p:spPr>
            <a:xfrm>
              <a:off x="5252350" y="2375825"/>
              <a:ext cx="138400" cy="147825"/>
            </a:xfrm>
            <a:custGeom>
              <a:avLst/>
              <a:gdLst/>
              <a:ahLst/>
              <a:cxnLst/>
              <a:rect l="l" t="t" r="r" b="b"/>
              <a:pathLst>
                <a:path w="5536" h="5913" extrusionOk="0">
                  <a:moveTo>
                    <a:pt x="196" y="1"/>
                  </a:moveTo>
                  <a:cubicBezTo>
                    <a:pt x="165" y="1"/>
                    <a:pt x="134" y="9"/>
                    <a:pt x="106" y="26"/>
                  </a:cubicBezTo>
                  <a:cubicBezTo>
                    <a:pt x="28" y="73"/>
                    <a:pt x="0" y="172"/>
                    <a:pt x="42" y="253"/>
                  </a:cubicBezTo>
                  <a:lnTo>
                    <a:pt x="43" y="257"/>
                  </a:lnTo>
                  <a:cubicBezTo>
                    <a:pt x="43" y="257"/>
                    <a:pt x="263" y="689"/>
                    <a:pt x="661" y="1298"/>
                  </a:cubicBezTo>
                  <a:cubicBezTo>
                    <a:pt x="1054" y="1910"/>
                    <a:pt x="1650" y="2681"/>
                    <a:pt x="2308" y="3397"/>
                  </a:cubicBezTo>
                  <a:cubicBezTo>
                    <a:pt x="2974" y="4105"/>
                    <a:pt x="3699" y="4754"/>
                    <a:pt x="4280" y="5192"/>
                  </a:cubicBezTo>
                  <a:cubicBezTo>
                    <a:pt x="4861" y="5637"/>
                    <a:pt x="5269" y="5887"/>
                    <a:pt x="5269" y="5887"/>
                  </a:cubicBezTo>
                  <a:lnTo>
                    <a:pt x="5275" y="5890"/>
                  </a:lnTo>
                  <a:cubicBezTo>
                    <a:pt x="5301" y="5905"/>
                    <a:pt x="5329" y="5913"/>
                    <a:pt x="5357" y="5913"/>
                  </a:cubicBezTo>
                  <a:cubicBezTo>
                    <a:pt x="5407" y="5913"/>
                    <a:pt x="5456" y="5889"/>
                    <a:pt x="5487" y="5846"/>
                  </a:cubicBezTo>
                  <a:cubicBezTo>
                    <a:pt x="5535" y="5779"/>
                    <a:pt x="5524" y="5685"/>
                    <a:pt x="5462" y="5632"/>
                  </a:cubicBezTo>
                  <a:cubicBezTo>
                    <a:pt x="5462" y="5632"/>
                    <a:pt x="5091" y="5321"/>
                    <a:pt x="4566" y="4848"/>
                  </a:cubicBezTo>
                  <a:cubicBezTo>
                    <a:pt x="4297" y="4615"/>
                    <a:pt x="4000" y="4326"/>
                    <a:pt x="3681" y="4018"/>
                  </a:cubicBezTo>
                  <a:cubicBezTo>
                    <a:pt x="3362" y="3709"/>
                    <a:pt x="3034" y="3369"/>
                    <a:pt x="2715" y="3019"/>
                  </a:cubicBezTo>
                  <a:cubicBezTo>
                    <a:pt x="2071" y="2328"/>
                    <a:pt x="1477" y="1591"/>
                    <a:pt x="1047" y="1026"/>
                  </a:cubicBezTo>
                  <a:cubicBezTo>
                    <a:pt x="615" y="461"/>
                    <a:pt x="337" y="73"/>
                    <a:pt x="337" y="73"/>
                  </a:cubicBezTo>
                  <a:cubicBezTo>
                    <a:pt x="304" y="26"/>
                    <a:pt x="251" y="1"/>
                    <a:pt x="196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44"/>
            <p:cNvSpPr/>
            <p:nvPr/>
          </p:nvSpPr>
          <p:spPr>
            <a:xfrm>
              <a:off x="5121350" y="2434525"/>
              <a:ext cx="122375" cy="160575"/>
            </a:xfrm>
            <a:custGeom>
              <a:avLst/>
              <a:gdLst/>
              <a:ahLst/>
              <a:cxnLst/>
              <a:rect l="l" t="t" r="r" b="b"/>
              <a:pathLst>
                <a:path w="4895" h="6423" extrusionOk="0">
                  <a:moveTo>
                    <a:pt x="194" y="0"/>
                  </a:moveTo>
                  <a:cubicBezTo>
                    <a:pt x="173" y="0"/>
                    <a:pt x="151" y="4"/>
                    <a:pt x="130" y="13"/>
                  </a:cubicBezTo>
                  <a:cubicBezTo>
                    <a:pt x="45" y="45"/>
                    <a:pt x="0" y="138"/>
                    <a:pt x="27" y="225"/>
                  </a:cubicBezTo>
                  <a:cubicBezTo>
                    <a:pt x="27" y="225"/>
                    <a:pt x="165" y="695"/>
                    <a:pt x="464" y="1366"/>
                  </a:cubicBezTo>
                  <a:cubicBezTo>
                    <a:pt x="757" y="2040"/>
                    <a:pt x="1247" y="2894"/>
                    <a:pt x="1829" y="3684"/>
                  </a:cubicBezTo>
                  <a:cubicBezTo>
                    <a:pt x="2421" y="4466"/>
                    <a:pt x="3101" y="5178"/>
                    <a:pt x="3663" y="5650"/>
                  </a:cubicBezTo>
                  <a:cubicBezTo>
                    <a:pt x="3937" y="5892"/>
                    <a:pt x="4192" y="6078"/>
                    <a:pt x="4357" y="6202"/>
                  </a:cubicBezTo>
                  <a:lnTo>
                    <a:pt x="4628" y="6393"/>
                  </a:lnTo>
                  <a:lnTo>
                    <a:pt x="4627" y="6393"/>
                  </a:lnTo>
                  <a:cubicBezTo>
                    <a:pt x="4655" y="6413"/>
                    <a:pt x="4687" y="6422"/>
                    <a:pt x="4718" y="6422"/>
                  </a:cubicBezTo>
                  <a:cubicBezTo>
                    <a:pt x="4765" y="6422"/>
                    <a:pt x="4811" y="6402"/>
                    <a:pt x="4842" y="6363"/>
                  </a:cubicBezTo>
                  <a:cubicBezTo>
                    <a:pt x="4895" y="6298"/>
                    <a:pt x="4889" y="6203"/>
                    <a:pt x="4829" y="6147"/>
                  </a:cubicBezTo>
                  <a:cubicBezTo>
                    <a:pt x="4829" y="6147"/>
                    <a:pt x="4739" y="6065"/>
                    <a:pt x="4585" y="5921"/>
                  </a:cubicBezTo>
                  <a:cubicBezTo>
                    <a:pt x="4426" y="5778"/>
                    <a:pt x="4220" y="5575"/>
                    <a:pt x="3967" y="5323"/>
                  </a:cubicBezTo>
                  <a:cubicBezTo>
                    <a:pt x="3711" y="5075"/>
                    <a:pt x="3437" y="4765"/>
                    <a:pt x="3141" y="4435"/>
                  </a:cubicBezTo>
                  <a:cubicBezTo>
                    <a:pt x="2849" y="4102"/>
                    <a:pt x="2554" y="3732"/>
                    <a:pt x="2275" y="3353"/>
                  </a:cubicBezTo>
                  <a:cubicBezTo>
                    <a:pt x="1995" y="2972"/>
                    <a:pt x="1727" y="2583"/>
                    <a:pt x="1493" y="2206"/>
                  </a:cubicBezTo>
                  <a:cubicBezTo>
                    <a:pt x="1269" y="1826"/>
                    <a:pt x="1048" y="1474"/>
                    <a:pt x="887" y="1158"/>
                  </a:cubicBezTo>
                  <a:cubicBezTo>
                    <a:pt x="720" y="844"/>
                    <a:pt x="581" y="580"/>
                    <a:pt x="494" y="393"/>
                  </a:cubicBezTo>
                  <a:cubicBezTo>
                    <a:pt x="403" y="206"/>
                    <a:pt x="351" y="99"/>
                    <a:pt x="351" y="99"/>
                  </a:cubicBezTo>
                  <a:cubicBezTo>
                    <a:pt x="321" y="37"/>
                    <a:pt x="259" y="0"/>
                    <a:pt x="194" y="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44"/>
            <p:cNvSpPr/>
            <p:nvPr/>
          </p:nvSpPr>
          <p:spPr>
            <a:xfrm>
              <a:off x="5000175" y="2489950"/>
              <a:ext cx="115250" cy="160825"/>
            </a:xfrm>
            <a:custGeom>
              <a:avLst/>
              <a:gdLst/>
              <a:ahLst/>
              <a:cxnLst/>
              <a:rect l="l" t="t" r="r" b="b"/>
              <a:pathLst>
                <a:path w="4610" h="6433" extrusionOk="0">
                  <a:moveTo>
                    <a:pt x="193" y="1"/>
                  </a:moveTo>
                  <a:cubicBezTo>
                    <a:pt x="172" y="1"/>
                    <a:pt x="149" y="5"/>
                    <a:pt x="128" y="14"/>
                  </a:cubicBezTo>
                  <a:cubicBezTo>
                    <a:pt x="45" y="47"/>
                    <a:pt x="0" y="139"/>
                    <a:pt x="27" y="226"/>
                  </a:cubicBezTo>
                  <a:cubicBezTo>
                    <a:pt x="27" y="226"/>
                    <a:pt x="164" y="683"/>
                    <a:pt x="453" y="1337"/>
                  </a:cubicBezTo>
                  <a:cubicBezTo>
                    <a:pt x="736" y="1995"/>
                    <a:pt x="1198" y="2834"/>
                    <a:pt x="1741" y="3620"/>
                  </a:cubicBezTo>
                  <a:cubicBezTo>
                    <a:pt x="2294" y="4398"/>
                    <a:pt x="2922" y="5122"/>
                    <a:pt x="3441" y="5614"/>
                  </a:cubicBezTo>
                  <a:cubicBezTo>
                    <a:pt x="3695" y="5864"/>
                    <a:pt x="3929" y="6059"/>
                    <a:pt x="4084" y="6191"/>
                  </a:cubicBezTo>
                  <a:lnTo>
                    <a:pt x="4335" y="6396"/>
                  </a:lnTo>
                  <a:lnTo>
                    <a:pt x="4334" y="6396"/>
                  </a:lnTo>
                  <a:cubicBezTo>
                    <a:pt x="4364" y="6421"/>
                    <a:pt x="4399" y="6433"/>
                    <a:pt x="4435" y="6433"/>
                  </a:cubicBezTo>
                  <a:cubicBezTo>
                    <a:pt x="4478" y="6433"/>
                    <a:pt x="4521" y="6415"/>
                    <a:pt x="4553" y="6382"/>
                  </a:cubicBezTo>
                  <a:cubicBezTo>
                    <a:pt x="4609" y="6320"/>
                    <a:pt x="4609" y="6225"/>
                    <a:pt x="4552" y="6164"/>
                  </a:cubicBezTo>
                  <a:lnTo>
                    <a:pt x="4330" y="5928"/>
                  </a:lnTo>
                  <a:cubicBezTo>
                    <a:pt x="4185" y="5779"/>
                    <a:pt x="3997" y="5566"/>
                    <a:pt x="3765" y="5305"/>
                  </a:cubicBezTo>
                  <a:cubicBezTo>
                    <a:pt x="3530" y="5049"/>
                    <a:pt x="3275" y="4733"/>
                    <a:pt x="3004" y="4395"/>
                  </a:cubicBezTo>
                  <a:cubicBezTo>
                    <a:pt x="2734" y="4056"/>
                    <a:pt x="2459" y="3683"/>
                    <a:pt x="2197" y="3303"/>
                  </a:cubicBezTo>
                  <a:cubicBezTo>
                    <a:pt x="1935" y="2923"/>
                    <a:pt x="1681" y="2537"/>
                    <a:pt x="1460" y="2164"/>
                  </a:cubicBezTo>
                  <a:cubicBezTo>
                    <a:pt x="1245" y="1788"/>
                    <a:pt x="1034" y="1441"/>
                    <a:pt x="877" y="1131"/>
                  </a:cubicBezTo>
                  <a:cubicBezTo>
                    <a:pt x="716" y="824"/>
                    <a:pt x="579" y="567"/>
                    <a:pt x="493" y="383"/>
                  </a:cubicBezTo>
                  <a:lnTo>
                    <a:pt x="349" y="97"/>
                  </a:lnTo>
                  <a:cubicBezTo>
                    <a:pt x="318" y="36"/>
                    <a:pt x="257" y="1"/>
                    <a:pt x="193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44"/>
            <p:cNvSpPr/>
            <p:nvPr/>
          </p:nvSpPr>
          <p:spPr>
            <a:xfrm>
              <a:off x="4741775" y="2548450"/>
              <a:ext cx="84825" cy="166950"/>
            </a:xfrm>
            <a:custGeom>
              <a:avLst/>
              <a:gdLst/>
              <a:ahLst/>
              <a:cxnLst/>
              <a:rect l="l" t="t" r="r" b="b"/>
              <a:pathLst>
                <a:path w="3393" h="6678" extrusionOk="0">
                  <a:moveTo>
                    <a:pt x="191" y="1"/>
                  </a:moveTo>
                  <a:cubicBezTo>
                    <a:pt x="181" y="1"/>
                    <a:pt x="170" y="2"/>
                    <a:pt x="159" y="4"/>
                  </a:cubicBezTo>
                  <a:cubicBezTo>
                    <a:pt x="64" y="21"/>
                    <a:pt x="1" y="111"/>
                    <a:pt x="19" y="207"/>
                  </a:cubicBezTo>
                  <a:cubicBezTo>
                    <a:pt x="19" y="207"/>
                    <a:pt x="95" y="647"/>
                    <a:pt x="253" y="1303"/>
                  </a:cubicBezTo>
                  <a:cubicBezTo>
                    <a:pt x="407" y="1960"/>
                    <a:pt x="660" y="2830"/>
                    <a:pt x="1010" y="3675"/>
                  </a:cubicBezTo>
                  <a:cubicBezTo>
                    <a:pt x="1194" y="4092"/>
                    <a:pt x="1397" y="4503"/>
                    <a:pt x="1616" y="4874"/>
                  </a:cubicBezTo>
                  <a:cubicBezTo>
                    <a:pt x="1818" y="5212"/>
                    <a:pt x="2047" y="5532"/>
                    <a:pt x="2300" y="5834"/>
                  </a:cubicBezTo>
                  <a:cubicBezTo>
                    <a:pt x="2513" y="6100"/>
                    <a:pt x="2739" y="6309"/>
                    <a:pt x="2879" y="6437"/>
                  </a:cubicBezTo>
                  <a:lnTo>
                    <a:pt x="3113" y="6638"/>
                  </a:lnTo>
                  <a:cubicBezTo>
                    <a:pt x="3143" y="6664"/>
                    <a:pt x="3180" y="6677"/>
                    <a:pt x="3218" y="6677"/>
                  </a:cubicBezTo>
                  <a:cubicBezTo>
                    <a:pt x="3258" y="6677"/>
                    <a:pt x="3299" y="6661"/>
                    <a:pt x="3330" y="6630"/>
                  </a:cubicBezTo>
                  <a:cubicBezTo>
                    <a:pt x="3389" y="6570"/>
                    <a:pt x="3393" y="6476"/>
                    <a:pt x="3337" y="6412"/>
                  </a:cubicBezTo>
                  <a:lnTo>
                    <a:pt x="3134" y="6180"/>
                  </a:lnTo>
                  <a:cubicBezTo>
                    <a:pt x="3000" y="6030"/>
                    <a:pt x="2843" y="5829"/>
                    <a:pt x="2652" y="5560"/>
                  </a:cubicBezTo>
                  <a:cubicBezTo>
                    <a:pt x="2458" y="5300"/>
                    <a:pt x="2268" y="4971"/>
                    <a:pt x="2069" y="4617"/>
                  </a:cubicBezTo>
                  <a:cubicBezTo>
                    <a:pt x="1871" y="4259"/>
                    <a:pt x="1688" y="3864"/>
                    <a:pt x="1522" y="3460"/>
                  </a:cubicBezTo>
                  <a:cubicBezTo>
                    <a:pt x="1353" y="3056"/>
                    <a:pt x="1198" y="2644"/>
                    <a:pt x="1064" y="2253"/>
                  </a:cubicBezTo>
                  <a:cubicBezTo>
                    <a:pt x="933" y="1859"/>
                    <a:pt x="811" y="1491"/>
                    <a:pt x="706" y="1177"/>
                  </a:cubicBezTo>
                  <a:cubicBezTo>
                    <a:pt x="502" y="541"/>
                    <a:pt x="355" y="117"/>
                    <a:pt x="355" y="117"/>
                  </a:cubicBezTo>
                  <a:cubicBezTo>
                    <a:pt x="330" y="46"/>
                    <a:pt x="264" y="1"/>
                    <a:pt x="191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44"/>
            <p:cNvSpPr/>
            <p:nvPr/>
          </p:nvSpPr>
          <p:spPr>
            <a:xfrm>
              <a:off x="4621650" y="2517250"/>
              <a:ext cx="81350" cy="189275"/>
            </a:xfrm>
            <a:custGeom>
              <a:avLst/>
              <a:gdLst/>
              <a:ahLst/>
              <a:cxnLst/>
              <a:rect l="l" t="t" r="r" b="b"/>
              <a:pathLst>
                <a:path w="3254" h="7571" extrusionOk="0">
                  <a:moveTo>
                    <a:pt x="183" y="0"/>
                  </a:moveTo>
                  <a:cubicBezTo>
                    <a:pt x="173" y="0"/>
                    <a:pt x="163" y="1"/>
                    <a:pt x="153" y="3"/>
                  </a:cubicBezTo>
                  <a:cubicBezTo>
                    <a:pt x="64" y="18"/>
                    <a:pt x="1" y="100"/>
                    <a:pt x="9" y="191"/>
                  </a:cubicBezTo>
                  <a:lnTo>
                    <a:pt x="9" y="195"/>
                  </a:lnTo>
                  <a:cubicBezTo>
                    <a:pt x="9" y="195"/>
                    <a:pt x="58" y="690"/>
                    <a:pt x="213" y="1421"/>
                  </a:cubicBezTo>
                  <a:cubicBezTo>
                    <a:pt x="361" y="2153"/>
                    <a:pt x="645" y="3111"/>
                    <a:pt x="1012" y="4038"/>
                  </a:cubicBezTo>
                  <a:cubicBezTo>
                    <a:pt x="1390" y="4960"/>
                    <a:pt x="1848" y="5848"/>
                    <a:pt x="2246" y="6478"/>
                  </a:cubicBezTo>
                  <a:cubicBezTo>
                    <a:pt x="2643" y="7117"/>
                    <a:pt x="2945" y="7504"/>
                    <a:pt x="2945" y="7504"/>
                  </a:cubicBezTo>
                  <a:lnTo>
                    <a:pt x="2949" y="7510"/>
                  </a:lnTo>
                  <a:cubicBezTo>
                    <a:pt x="2980" y="7550"/>
                    <a:pt x="3027" y="7571"/>
                    <a:pt x="3074" y="7571"/>
                  </a:cubicBezTo>
                  <a:cubicBezTo>
                    <a:pt x="3105" y="7571"/>
                    <a:pt x="3136" y="7562"/>
                    <a:pt x="3163" y="7544"/>
                  </a:cubicBezTo>
                  <a:cubicBezTo>
                    <a:pt x="3232" y="7498"/>
                    <a:pt x="3254" y="7406"/>
                    <a:pt x="3213" y="7334"/>
                  </a:cubicBezTo>
                  <a:cubicBezTo>
                    <a:pt x="3213" y="7334"/>
                    <a:pt x="2967" y="6902"/>
                    <a:pt x="2635" y="6259"/>
                  </a:cubicBezTo>
                  <a:cubicBezTo>
                    <a:pt x="2461" y="5937"/>
                    <a:pt x="2284" y="5551"/>
                    <a:pt x="2088" y="5141"/>
                  </a:cubicBezTo>
                  <a:cubicBezTo>
                    <a:pt x="1895" y="4729"/>
                    <a:pt x="1706" y="4282"/>
                    <a:pt x="1528" y="3832"/>
                  </a:cubicBezTo>
                  <a:cubicBezTo>
                    <a:pt x="1350" y="3381"/>
                    <a:pt x="1180" y="2927"/>
                    <a:pt x="1038" y="2495"/>
                  </a:cubicBezTo>
                  <a:cubicBezTo>
                    <a:pt x="903" y="2062"/>
                    <a:pt x="763" y="1659"/>
                    <a:pt x="670" y="1307"/>
                  </a:cubicBezTo>
                  <a:cubicBezTo>
                    <a:pt x="471" y="607"/>
                    <a:pt x="352" y="132"/>
                    <a:pt x="352" y="132"/>
                  </a:cubicBezTo>
                  <a:cubicBezTo>
                    <a:pt x="332" y="54"/>
                    <a:pt x="262" y="0"/>
                    <a:pt x="183" y="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44"/>
            <p:cNvSpPr/>
            <p:nvPr/>
          </p:nvSpPr>
          <p:spPr>
            <a:xfrm>
              <a:off x="4511800" y="2520925"/>
              <a:ext cx="42800" cy="122700"/>
            </a:xfrm>
            <a:custGeom>
              <a:avLst/>
              <a:gdLst/>
              <a:ahLst/>
              <a:cxnLst/>
              <a:rect l="l" t="t" r="r" b="b"/>
              <a:pathLst>
                <a:path w="1712" h="4908" extrusionOk="0">
                  <a:moveTo>
                    <a:pt x="182" y="1"/>
                  </a:moveTo>
                  <a:cubicBezTo>
                    <a:pt x="176" y="1"/>
                    <a:pt x="170" y="1"/>
                    <a:pt x="163" y="2"/>
                  </a:cubicBezTo>
                  <a:cubicBezTo>
                    <a:pt x="75" y="10"/>
                    <a:pt x="8" y="84"/>
                    <a:pt x="6" y="172"/>
                  </a:cubicBezTo>
                  <a:lnTo>
                    <a:pt x="6" y="175"/>
                  </a:lnTo>
                  <a:cubicBezTo>
                    <a:pt x="6" y="175"/>
                    <a:pt x="0" y="483"/>
                    <a:pt x="50" y="942"/>
                  </a:cubicBezTo>
                  <a:cubicBezTo>
                    <a:pt x="93" y="1402"/>
                    <a:pt x="215" y="2007"/>
                    <a:pt x="387" y="2599"/>
                  </a:cubicBezTo>
                  <a:cubicBezTo>
                    <a:pt x="570" y="3188"/>
                    <a:pt x="802" y="3760"/>
                    <a:pt x="1016" y="4168"/>
                  </a:cubicBezTo>
                  <a:cubicBezTo>
                    <a:pt x="1229" y="4582"/>
                    <a:pt x="1399" y="4832"/>
                    <a:pt x="1399" y="4832"/>
                  </a:cubicBezTo>
                  <a:lnTo>
                    <a:pt x="1402" y="4837"/>
                  </a:lnTo>
                  <a:cubicBezTo>
                    <a:pt x="1432" y="4883"/>
                    <a:pt x="1482" y="4908"/>
                    <a:pt x="1534" y="4908"/>
                  </a:cubicBezTo>
                  <a:cubicBezTo>
                    <a:pt x="1558" y="4908"/>
                    <a:pt x="1583" y="4902"/>
                    <a:pt x="1607" y="4890"/>
                  </a:cubicBezTo>
                  <a:cubicBezTo>
                    <a:pt x="1678" y="4853"/>
                    <a:pt x="1712" y="4768"/>
                    <a:pt x="1684" y="4692"/>
                  </a:cubicBezTo>
                  <a:lnTo>
                    <a:pt x="1426" y="3990"/>
                  </a:lnTo>
                  <a:cubicBezTo>
                    <a:pt x="1345" y="3783"/>
                    <a:pt x="1266" y="3535"/>
                    <a:pt x="1176" y="3272"/>
                  </a:cubicBezTo>
                  <a:cubicBezTo>
                    <a:pt x="1086" y="3008"/>
                    <a:pt x="999" y="2726"/>
                    <a:pt x="920" y="2442"/>
                  </a:cubicBezTo>
                  <a:cubicBezTo>
                    <a:pt x="748" y="1875"/>
                    <a:pt x="612" y="1302"/>
                    <a:pt x="515" y="864"/>
                  </a:cubicBezTo>
                  <a:cubicBezTo>
                    <a:pt x="417" y="428"/>
                    <a:pt x="352" y="137"/>
                    <a:pt x="352" y="137"/>
                  </a:cubicBezTo>
                  <a:cubicBezTo>
                    <a:pt x="334" y="57"/>
                    <a:pt x="263" y="1"/>
                    <a:pt x="182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44"/>
            <p:cNvSpPr/>
            <p:nvPr/>
          </p:nvSpPr>
          <p:spPr>
            <a:xfrm>
              <a:off x="4413375" y="2455425"/>
              <a:ext cx="36425" cy="138700"/>
            </a:xfrm>
            <a:custGeom>
              <a:avLst/>
              <a:gdLst/>
              <a:ahLst/>
              <a:cxnLst/>
              <a:rect l="l" t="t" r="r" b="b"/>
              <a:pathLst>
                <a:path w="1457" h="5548" extrusionOk="0">
                  <a:moveTo>
                    <a:pt x="289" y="1"/>
                  </a:moveTo>
                  <a:cubicBezTo>
                    <a:pt x="207" y="1"/>
                    <a:pt x="135" y="59"/>
                    <a:pt x="119" y="142"/>
                  </a:cubicBezTo>
                  <a:lnTo>
                    <a:pt x="119" y="146"/>
                  </a:lnTo>
                  <a:cubicBezTo>
                    <a:pt x="119" y="146"/>
                    <a:pt x="53" y="485"/>
                    <a:pt x="30" y="1003"/>
                  </a:cubicBezTo>
                  <a:cubicBezTo>
                    <a:pt x="1" y="1520"/>
                    <a:pt x="47" y="2215"/>
                    <a:pt x="172" y="2896"/>
                  </a:cubicBezTo>
                  <a:cubicBezTo>
                    <a:pt x="310" y="3575"/>
                    <a:pt x="525" y="4236"/>
                    <a:pt x="742" y="4705"/>
                  </a:cubicBezTo>
                  <a:cubicBezTo>
                    <a:pt x="959" y="5184"/>
                    <a:pt x="1140" y="5466"/>
                    <a:pt x="1140" y="5466"/>
                  </a:cubicBezTo>
                  <a:lnTo>
                    <a:pt x="1145" y="5475"/>
                  </a:lnTo>
                  <a:cubicBezTo>
                    <a:pt x="1175" y="5522"/>
                    <a:pt x="1226" y="5548"/>
                    <a:pt x="1278" y="5548"/>
                  </a:cubicBezTo>
                  <a:cubicBezTo>
                    <a:pt x="1302" y="5548"/>
                    <a:pt x="1327" y="5542"/>
                    <a:pt x="1350" y="5530"/>
                  </a:cubicBezTo>
                  <a:cubicBezTo>
                    <a:pt x="1422" y="5494"/>
                    <a:pt x="1456" y="5408"/>
                    <a:pt x="1428" y="5332"/>
                  </a:cubicBezTo>
                  <a:cubicBezTo>
                    <a:pt x="1428" y="5332"/>
                    <a:pt x="1309" y="5012"/>
                    <a:pt x="1160" y="4545"/>
                  </a:cubicBezTo>
                  <a:cubicBezTo>
                    <a:pt x="1078" y="4312"/>
                    <a:pt x="1004" y="4033"/>
                    <a:pt x="925" y="3734"/>
                  </a:cubicBezTo>
                  <a:cubicBezTo>
                    <a:pt x="845" y="3437"/>
                    <a:pt x="774" y="3116"/>
                    <a:pt x="717" y="2792"/>
                  </a:cubicBezTo>
                  <a:cubicBezTo>
                    <a:pt x="591" y="2148"/>
                    <a:pt x="529" y="1492"/>
                    <a:pt x="501" y="1000"/>
                  </a:cubicBezTo>
                  <a:cubicBezTo>
                    <a:pt x="472" y="505"/>
                    <a:pt x="465" y="172"/>
                    <a:pt x="465" y="172"/>
                  </a:cubicBezTo>
                  <a:cubicBezTo>
                    <a:pt x="463" y="83"/>
                    <a:pt x="394" y="9"/>
                    <a:pt x="305" y="2"/>
                  </a:cubicBezTo>
                  <a:cubicBezTo>
                    <a:pt x="300" y="1"/>
                    <a:pt x="294" y="1"/>
                    <a:pt x="289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44"/>
            <p:cNvSpPr/>
            <p:nvPr/>
          </p:nvSpPr>
          <p:spPr>
            <a:xfrm>
              <a:off x="4325200" y="2403625"/>
              <a:ext cx="28875" cy="122175"/>
            </a:xfrm>
            <a:custGeom>
              <a:avLst/>
              <a:gdLst/>
              <a:ahLst/>
              <a:cxnLst/>
              <a:rect l="l" t="t" r="r" b="b"/>
              <a:pathLst>
                <a:path w="1155" h="4887" extrusionOk="0">
                  <a:moveTo>
                    <a:pt x="249" y="1"/>
                  </a:moveTo>
                  <a:cubicBezTo>
                    <a:pt x="163" y="1"/>
                    <a:pt x="88" y="64"/>
                    <a:pt x="75" y="151"/>
                  </a:cubicBezTo>
                  <a:lnTo>
                    <a:pt x="75" y="153"/>
                  </a:lnTo>
                  <a:cubicBezTo>
                    <a:pt x="75" y="153"/>
                    <a:pt x="30" y="448"/>
                    <a:pt x="17" y="895"/>
                  </a:cubicBezTo>
                  <a:cubicBezTo>
                    <a:pt x="1" y="1342"/>
                    <a:pt x="42" y="1938"/>
                    <a:pt x="132" y="2528"/>
                  </a:cubicBezTo>
                  <a:cubicBezTo>
                    <a:pt x="235" y="3116"/>
                    <a:pt x="388" y="3694"/>
                    <a:pt x="547" y="4112"/>
                  </a:cubicBezTo>
                  <a:cubicBezTo>
                    <a:pt x="701" y="4536"/>
                    <a:pt x="836" y="4795"/>
                    <a:pt x="836" y="4795"/>
                  </a:cubicBezTo>
                  <a:lnTo>
                    <a:pt x="839" y="4800"/>
                  </a:lnTo>
                  <a:cubicBezTo>
                    <a:pt x="866" y="4854"/>
                    <a:pt x="922" y="4886"/>
                    <a:pt x="980" y="4886"/>
                  </a:cubicBezTo>
                  <a:cubicBezTo>
                    <a:pt x="999" y="4886"/>
                    <a:pt x="1017" y="4883"/>
                    <a:pt x="1036" y="4876"/>
                  </a:cubicBezTo>
                  <a:cubicBezTo>
                    <a:pt x="1112" y="4848"/>
                    <a:pt x="1154" y="4769"/>
                    <a:pt x="1136" y="4690"/>
                  </a:cubicBezTo>
                  <a:cubicBezTo>
                    <a:pt x="1136" y="4690"/>
                    <a:pt x="1072" y="4409"/>
                    <a:pt x="975" y="3986"/>
                  </a:cubicBezTo>
                  <a:cubicBezTo>
                    <a:pt x="922" y="3777"/>
                    <a:pt x="877" y="3529"/>
                    <a:pt x="824" y="3267"/>
                  </a:cubicBezTo>
                  <a:cubicBezTo>
                    <a:pt x="771" y="3004"/>
                    <a:pt x="720" y="2722"/>
                    <a:pt x="681" y="2440"/>
                  </a:cubicBezTo>
                  <a:cubicBezTo>
                    <a:pt x="586" y="1876"/>
                    <a:pt x="527" y="1310"/>
                    <a:pt x="489" y="879"/>
                  </a:cubicBezTo>
                  <a:cubicBezTo>
                    <a:pt x="449" y="449"/>
                    <a:pt x="423" y="162"/>
                    <a:pt x="423" y="162"/>
                  </a:cubicBezTo>
                  <a:cubicBezTo>
                    <a:pt x="416" y="73"/>
                    <a:pt x="344" y="5"/>
                    <a:pt x="254" y="1"/>
                  </a:cubicBezTo>
                  <a:cubicBezTo>
                    <a:pt x="253" y="1"/>
                    <a:pt x="251" y="1"/>
                    <a:pt x="249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44"/>
            <p:cNvSpPr/>
            <p:nvPr/>
          </p:nvSpPr>
          <p:spPr>
            <a:xfrm>
              <a:off x="4680850" y="2399325"/>
              <a:ext cx="307450" cy="197075"/>
            </a:xfrm>
            <a:custGeom>
              <a:avLst/>
              <a:gdLst/>
              <a:ahLst/>
              <a:cxnLst/>
              <a:rect l="l" t="t" r="r" b="b"/>
              <a:pathLst>
                <a:path w="12298" h="7883" extrusionOk="0">
                  <a:moveTo>
                    <a:pt x="12297" y="0"/>
                  </a:moveTo>
                  <a:lnTo>
                    <a:pt x="1135" y="1263"/>
                  </a:lnTo>
                  <a:cubicBezTo>
                    <a:pt x="562" y="3058"/>
                    <a:pt x="0" y="5063"/>
                    <a:pt x="808" y="6766"/>
                  </a:cubicBezTo>
                  <a:cubicBezTo>
                    <a:pt x="978" y="7120"/>
                    <a:pt x="1212" y="7458"/>
                    <a:pt x="1551" y="7655"/>
                  </a:cubicBezTo>
                  <a:cubicBezTo>
                    <a:pt x="1857" y="7832"/>
                    <a:pt x="2222" y="7880"/>
                    <a:pt x="2576" y="7882"/>
                  </a:cubicBezTo>
                  <a:cubicBezTo>
                    <a:pt x="2588" y="7882"/>
                    <a:pt x="2599" y="7882"/>
                    <a:pt x="2611" y="7882"/>
                  </a:cubicBezTo>
                  <a:cubicBezTo>
                    <a:pt x="4823" y="7882"/>
                    <a:pt x="6702" y="6319"/>
                    <a:pt x="8299" y="4784"/>
                  </a:cubicBezTo>
                  <a:cubicBezTo>
                    <a:pt x="9803" y="3339"/>
                    <a:pt x="11270" y="1816"/>
                    <a:pt x="12297" y="0"/>
                  </a:cubicBezTo>
                  <a:close/>
                </a:path>
              </a:pathLst>
            </a:custGeom>
            <a:solidFill>
              <a:srgbClr val="20A0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44"/>
            <p:cNvSpPr/>
            <p:nvPr/>
          </p:nvSpPr>
          <p:spPr>
            <a:xfrm>
              <a:off x="4349550" y="1292375"/>
              <a:ext cx="29725" cy="28300"/>
            </a:xfrm>
            <a:custGeom>
              <a:avLst/>
              <a:gdLst/>
              <a:ahLst/>
              <a:cxnLst/>
              <a:rect l="l" t="t" r="r" b="b"/>
              <a:pathLst>
                <a:path w="1189" h="1132" extrusionOk="0">
                  <a:moveTo>
                    <a:pt x="549" y="1"/>
                  </a:moveTo>
                  <a:cubicBezTo>
                    <a:pt x="490" y="1"/>
                    <a:pt x="432" y="9"/>
                    <a:pt x="376" y="26"/>
                  </a:cubicBezTo>
                  <a:cubicBezTo>
                    <a:pt x="149" y="97"/>
                    <a:pt x="0" y="313"/>
                    <a:pt x="15" y="550"/>
                  </a:cubicBezTo>
                  <a:cubicBezTo>
                    <a:pt x="21" y="616"/>
                    <a:pt x="36" y="680"/>
                    <a:pt x="62" y="742"/>
                  </a:cubicBezTo>
                  <a:cubicBezTo>
                    <a:pt x="105" y="849"/>
                    <a:pt x="178" y="942"/>
                    <a:pt x="269" y="1014"/>
                  </a:cubicBezTo>
                  <a:cubicBezTo>
                    <a:pt x="360" y="1082"/>
                    <a:pt x="470" y="1124"/>
                    <a:pt x="585" y="1131"/>
                  </a:cubicBezTo>
                  <a:cubicBezTo>
                    <a:pt x="597" y="1131"/>
                    <a:pt x="609" y="1132"/>
                    <a:pt x="621" y="1132"/>
                  </a:cubicBezTo>
                  <a:cubicBezTo>
                    <a:pt x="674" y="1132"/>
                    <a:pt x="727" y="1125"/>
                    <a:pt x="778" y="1110"/>
                  </a:cubicBezTo>
                  <a:cubicBezTo>
                    <a:pt x="1026" y="1033"/>
                    <a:pt x="1189" y="796"/>
                    <a:pt x="1172" y="538"/>
                  </a:cubicBezTo>
                  <a:cubicBezTo>
                    <a:pt x="1166" y="472"/>
                    <a:pt x="1149" y="410"/>
                    <a:pt x="1122" y="349"/>
                  </a:cubicBezTo>
                  <a:cubicBezTo>
                    <a:pt x="1074" y="245"/>
                    <a:pt x="997" y="158"/>
                    <a:pt x="900" y="97"/>
                  </a:cubicBezTo>
                  <a:cubicBezTo>
                    <a:pt x="801" y="36"/>
                    <a:pt x="687" y="4"/>
                    <a:pt x="571" y="1"/>
                  </a:cubicBezTo>
                  <a:cubicBezTo>
                    <a:pt x="564" y="1"/>
                    <a:pt x="557" y="1"/>
                    <a:pt x="549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44"/>
            <p:cNvSpPr/>
            <p:nvPr/>
          </p:nvSpPr>
          <p:spPr>
            <a:xfrm>
              <a:off x="4330125" y="1340550"/>
              <a:ext cx="47650" cy="38400"/>
            </a:xfrm>
            <a:custGeom>
              <a:avLst/>
              <a:gdLst/>
              <a:ahLst/>
              <a:cxnLst/>
              <a:rect l="l" t="t" r="r" b="b"/>
              <a:pathLst>
                <a:path w="1906" h="1536" extrusionOk="0">
                  <a:moveTo>
                    <a:pt x="433" y="1"/>
                  </a:moveTo>
                  <a:cubicBezTo>
                    <a:pt x="393" y="1"/>
                    <a:pt x="353" y="8"/>
                    <a:pt x="316" y="20"/>
                  </a:cubicBezTo>
                  <a:cubicBezTo>
                    <a:pt x="110" y="89"/>
                    <a:pt x="0" y="310"/>
                    <a:pt x="68" y="516"/>
                  </a:cubicBezTo>
                  <a:cubicBezTo>
                    <a:pt x="103" y="609"/>
                    <a:pt x="149" y="696"/>
                    <a:pt x="206" y="778"/>
                  </a:cubicBezTo>
                  <a:cubicBezTo>
                    <a:pt x="318" y="941"/>
                    <a:pt x="455" y="1086"/>
                    <a:pt x="613" y="1207"/>
                  </a:cubicBezTo>
                  <a:cubicBezTo>
                    <a:pt x="782" y="1335"/>
                    <a:pt x="972" y="1432"/>
                    <a:pt x="1132" y="1482"/>
                  </a:cubicBezTo>
                  <a:cubicBezTo>
                    <a:pt x="1226" y="1512"/>
                    <a:pt x="1323" y="1530"/>
                    <a:pt x="1421" y="1535"/>
                  </a:cubicBezTo>
                  <a:cubicBezTo>
                    <a:pt x="1469" y="1535"/>
                    <a:pt x="1516" y="1528"/>
                    <a:pt x="1562" y="1513"/>
                  </a:cubicBezTo>
                  <a:cubicBezTo>
                    <a:pt x="1785" y="1438"/>
                    <a:pt x="1905" y="1196"/>
                    <a:pt x="1830" y="973"/>
                  </a:cubicBezTo>
                  <a:cubicBezTo>
                    <a:pt x="1795" y="882"/>
                    <a:pt x="1748" y="795"/>
                    <a:pt x="1690" y="715"/>
                  </a:cubicBezTo>
                  <a:cubicBezTo>
                    <a:pt x="1594" y="577"/>
                    <a:pt x="1441" y="426"/>
                    <a:pt x="1268" y="305"/>
                  </a:cubicBezTo>
                  <a:cubicBezTo>
                    <a:pt x="1104" y="193"/>
                    <a:pt x="923" y="106"/>
                    <a:pt x="734" y="51"/>
                  </a:cubicBezTo>
                  <a:cubicBezTo>
                    <a:pt x="638" y="22"/>
                    <a:pt x="540" y="5"/>
                    <a:pt x="443" y="1"/>
                  </a:cubicBezTo>
                  <a:cubicBezTo>
                    <a:pt x="439" y="1"/>
                    <a:pt x="436" y="1"/>
                    <a:pt x="433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44"/>
            <p:cNvSpPr/>
            <p:nvPr/>
          </p:nvSpPr>
          <p:spPr>
            <a:xfrm>
              <a:off x="4285800" y="1359425"/>
              <a:ext cx="26550" cy="26225"/>
            </a:xfrm>
            <a:custGeom>
              <a:avLst/>
              <a:gdLst/>
              <a:ahLst/>
              <a:cxnLst/>
              <a:rect l="l" t="t" r="r" b="b"/>
              <a:pathLst>
                <a:path w="1062" h="1049" extrusionOk="0">
                  <a:moveTo>
                    <a:pt x="507" y="1"/>
                  </a:moveTo>
                  <a:cubicBezTo>
                    <a:pt x="459" y="1"/>
                    <a:pt x="412" y="10"/>
                    <a:pt x="367" y="29"/>
                  </a:cubicBezTo>
                  <a:lnTo>
                    <a:pt x="305" y="59"/>
                  </a:lnTo>
                  <a:cubicBezTo>
                    <a:pt x="116" y="151"/>
                    <a:pt x="0" y="345"/>
                    <a:pt x="10" y="554"/>
                  </a:cubicBezTo>
                  <a:cubicBezTo>
                    <a:pt x="10" y="554"/>
                    <a:pt x="13" y="647"/>
                    <a:pt x="21" y="723"/>
                  </a:cubicBezTo>
                  <a:cubicBezTo>
                    <a:pt x="33" y="805"/>
                    <a:pt x="61" y="886"/>
                    <a:pt x="111" y="941"/>
                  </a:cubicBezTo>
                  <a:cubicBezTo>
                    <a:pt x="164" y="996"/>
                    <a:pt x="236" y="1033"/>
                    <a:pt x="313" y="1041"/>
                  </a:cubicBezTo>
                  <a:cubicBezTo>
                    <a:pt x="348" y="1046"/>
                    <a:pt x="383" y="1048"/>
                    <a:pt x="418" y="1048"/>
                  </a:cubicBezTo>
                  <a:cubicBezTo>
                    <a:pt x="437" y="1048"/>
                    <a:pt x="456" y="1048"/>
                    <a:pt x="475" y="1046"/>
                  </a:cubicBezTo>
                  <a:lnTo>
                    <a:pt x="559" y="1036"/>
                  </a:lnTo>
                  <a:cubicBezTo>
                    <a:pt x="784" y="1013"/>
                    <a:pt x="974" y="857"/>
                    <a:pt x="1041" y="642"/>
                  </a:cubicBezTo>
                  <a:cubicBezTo>
                    <a:pt x="1058" y="578"/>
                    <a:pt x="1062" y="513"/>
                    <a:pt x="1052" y="448"/>
                  </a:cubicBezTo>
                  <a:cubicBezTo>
                    <a:pt x="1034" y="330"/>
                    <a:pt x="975" y="221"/>
                    <a:pt x="886" y="142"/>
                  </a:cubicBezTo>
                  <a:cubicBezTo>
                    <a:pt x="795" y="61"/>
                    <a:pt x="680" y="13"/>
                    <a:pt x="559" y="5"/>
                  </a:cubicBezTo>
                  <a:cubicBezTo>
                    <a:pt x="542" y="2"/>
                    <a:pt x="524" y="1"/>
                    <a:pt x="507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44"/>
            <p:cNvSpPr/>
            <p:nvPr/>
          </p:nvSpPr>
          <p:spPr>
            <a:xfrm>
              <a:off x="4285350" y="1407225"/>
              <a:ext cx="35250" cy="29800"/>
            </a:xfrm>
            <a:custGeom>
              <a:avLst/>
              <a:gdLst/>
              <a:ahLst/>
              <a:cxnLst/>
              <a:rect l="l" t="t" r="r" b="b"/>
              <a:pathLst>
                <a:path w="1410" h="1192" extrusionOk="0">
                  <a:moveTo>
                    <a:pt x="550" y="0"/>
                  </a:moveTo>
                  <a:cubicBezTo>
                    <a:pt x="482" y="0"/>
                    <a:pt x="416" y="12"/>
                    <a:pt x="353" y="35"/>
                  </a:cubicBezTo>
                  <a:lnTo>
                    <a:pt x="326" y="47"/>
                  </a:lnTo>
                  <a:cubicBezTo>
                    <a:pt x="109" y="140"/>
                    <a:pt x="0" y="384"/>
                    <a:pt x="76" y="608"/>
                  </a:cubicBezTo>
                  <a:cubicBezTo>
                    <a:pt x="99" y="674"/>
                    <a:pt x="128" y="738"/>
                    <a:pt x="164" y="798"/>
                  </a:cubicBezTo>
                  <a:cubicBezTo>
                    <a:pt x="228" y="903"/>
                    <a:pt x="314" y="993"/>
                    <a:pt x="416" y="1063"/>
                  </a:cubicBezTo>
                  <a:cubicBezTo>
                    <a:pt x="516" y="1129"/>
                    <a:pt x="631" y="1173"/>
                    <a:pt x="750" y="1187"/>
                  </a:cubicBezTo>
                  <a:cubicBezTo>
                    <a:pt x="778" y="1190"/>
                    <a:pt x="806" y="1192"/>
                    <a:pt x="834" y="1192"/>
                  </a:cubicBezTo>
                  <a:cubicBezTo>
                    <a:pt x="875" y="1192"/>
                    <a:pt x="915" y="1189"/>
                    <a:pt x="956" y="1181"/>
                  </a:cubicBezTo>
                  <a:lnTo>
                    <a:pt x="986" y="1176"/>
                  </a:lnTo>
                  <a:cubicBezTo>
                    <a:pt x="1238" y="1125"/>
                    <a:pt x="1410" y="888"/>
                    <a:pt x="1380" y="632"/>
                  </a:cubicBezTo>
                  <a:cubicBezTo>
                    <a:pt x="1367" y="557"/>
                    <a:pt x="1342" y="484"/>
                    <a:pt x="1303" y="418"/>
                  </a:cubicBezTo>
                  <a:cubicBezTo>
                    <a:pt x="1243" y="307"/>
                    <a:pt x="1132" y="192"/>
                    <a:pt x="998" y="115"/>
                  </a:cubicBezTo>
                  <a:cubicBezTo>
                    <a:pt x="870" y="42"/>
                    <a:pt x="725" y="2"/>
                    <a:pt x="579" y="1"/>
                  </a:cubicBezTo>
                  <a:cubicBezTo>
                    <a:pt x="569" y="1"/>
                    <a:pt x="559" y="0"/>
                    <a:pt x="550" y="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44"/>
            <p:cNvSpPr/>
            <p:nvPr/>
          </p:nvSpPr>
          <p:spPr>
            <a:xfrm>
              <a:off x="4244700" y="1435950"/>
              <a:ext cx="42075" cy="32700"/>
            </a:xfrm>
            <a:custGeom>
              <a:avLst/>
              <a:gdLst/>
              <a:ahLst/>
              <a:cxnLst/>
              <a:rect l="l" t="t" r="r" b="b"/>
              <a:pathLst>
                <a:path w="1683" h="1308" extrusionOk="0">
                  <a:moveTo>
                    <a:pt x="523" y="1"/>
                  </a:moveTo>
                  <a:cubicBezTo>
                    <a:pt x="483" y="1"/>
                    <a:pt x="443" y="4"/>
                    <a:pt x="402" y="9"/>
                  </a:cubicBezTo>
                  <a:cubicBezTo>
                    <a:pt x="384" y="13"/>
                    <a:pt x="365" y="17"/>
                    <a:pt x="347" y="23"/>
                  </a:cubicBezTo>
                  <a:cubicBezTo>
                    <a:pt x="125" y="93"/>
                    <a:pt x="0" y="329"/>
                    <a:pt x="70" y="552"/>
                  </a:cubicBezTo>
                  <a:cubicBezTo>
                    <a:pt x="98" y="633"/>
                    <a:pt x="137" y="708"/>
                    <a:pt x="186" y="778"/>
                  </a:cubicBezTo>
                  <a:cubicBezTo>
                    <a:pt x="279" y="912"/>
                    <a:pt x="399" y="1028"/>
                    <a:pt x="535" y="1117"/>
                  </a:cubicBezTo>
                  <a:cubicBezTo>
                    <a:pt x="680" y="1212"/>
                    <a:pt x="846" y="1274"/>
                    <a:pt x="985" y="1296"/>
                  </a:cubicBezTo>
                  <a:cubicBezTo>
                    <a:pt x="1031" y="1304"/>
                    <a:pt x="1078" y="1308"/>
                    <a:pt x="1125" y="1308"/>
                  </a:cubicBezTo>
                  <a:cubicBezTo>
                    <a:pt x="1161" y="1308"/>
                    <a:pt x="1198" y="1305"/>
                    <a:pt x="1235" y="1301"/>
                  </a:cubicBezTo>
                  <a:cubicBezTo>
                    <a:pt x="1511" y="1255"/>
                    <a:pt x="1683" y="976"/>
                    <a:pt x="1598" y="709"/>
                  </a:cubicBezTo>
                  <a:cubicBezTo>
                    <a:pt x="1570" y="629"/>
                    <a:pt x="1531" y="555"/>
                    <a:pt x="1480" y="488"/>
                  </a:cubicBezTo>
                  <a:cubicBezTo>
                    <a:pt x="1399" y="373"/>
                    <a:pt x="1267" y="255"/>
                    <a:pt x="1118" y="169"/>
                  </a:cubicBezTo>
                  <a:cubicBezTo>
                    <a:pt x="975" y="87"/>
                    <a:pt x="818" y="34"/>
                    <a:pt x="656" y="11"/>
                  </a:cubicBezTo>
                  <a:cubicBezTo>
                    <a:pt x="612" y="4"/>
                    <a:pt x="567" y="1"/>
                    <a:pt x="523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44"/>
            <p:cNvSpPr/>
            <p:nvPr/>
          </p:nvSpPr>
          <p:spPr>
            <a:xfrm>
              <a:off x="4228800" y="1494375"/>
              <a:ext cx="57650" cy="36500"/>
            </a:xfrm>
            <a:custGeom>
              <a:avLst/>
              <a:gdLst/>
              <a:ahLst/>
              <a:cxnLst/>
              <a:rect l="l" t="t" r="r" b="b"/>
              <a:pathLst>
                <a:path w="2306" h="1460" extrusionOk="0">
                  <a:moveTo>
                    <a:pt x="409" y="1"/>
                  </a:moveTo>
                  <a:cubicBezTo>
                    <a:pt x="368" y="1"/>
                    <a:pt x="328" y="7"/>
                    <a:pt x="288" y="21"/>
                  </a:cubicBezTo>
                  <a:cubicBezTo>
                    <a:pt x="99" y="88"/>
                    <a:pt x="1" y="295"/>
                    <a:pt x="67" y="484"/>
                  </a:cubicBezTo>
                  <a:lnTo>
                    <a:pt x="78" y="516"/>
                  </a:lnTo>
                  <a:cubicBezTo>
                    <a:pt x="78" y="516"/>
                    <a:pt x="125" y="649"/>
                    <a:pt x="275" y="814"/>
                  </a:cubicBezTo>
                  <a:cubicBezTo>
                    <a:pt x="413" y="976"/>
                    <a:pt x="635" y="1154"/>
                    <a:pt x="887" y="1274"/>
                  </a:cubicBezTo>
                  <a:cubicBezTo>
                    <a:pt x="1140" y="1394"/>
                    <a:pt x="1417" y="1457"/>
                    <a:pt x="1630" y="1458"/>
                  </a:cubicBezTo>
                  <a:cubicBezTo>
                    <a:pt x="1648" y="1459"/>
                    <a:pt x="1666" y="1459"/>
                    <a:pt x="1684" y="1459"/>
                  </a:cubicBezTo>
                  <a:cubicBezTo>
                    <a:pt x="1787" y="1459"/>
                    <a:pt x="1890" y="1445"/>
                    <a:pt x="1989" y="1417"/>
                  </a:cubicBezTo>
                  <a:cubicBezTo>
                    <a:pt x="2051" y="1398"/>
                    <a:pt x="2105" y="1363"/>
                    <a:pt x="2150" y="1318"/>
                  </a:cubicBezTo>
                  <a:cubicBezTo>
                    <a:pt x="2306" y="1160"/>
                    <a:pt x="2303" y="906"/>
                    <a:pt x="2146" y="750"/>
                  </a:cubicBezTo>
                  <a:lnTo>
                    <a:pt x="2132" y="737"/>
                  </a:lnTo>
                  <a:cubicBezTo>
                    <a:pt x="2057" y="666"/>
                    <a:pt x="1975" y="603"/>
                    <a:pt x="1889" y="546"/>
                  </a:cubicBezTo>
                  <a:cubicBezTo>
                    <a:pt x="1717" y="436"/>
                    <a:pt x="1537" y="341"/>
                    <a:pt x="1349" y="261"/>
                  </a:cubicBezTo>
                  <a:cubicBezTo>
                    <a:pt x="1160" y="180"/>
                    <a:pt x="966" y="114"/>
                    <a:pt x="767" y="62"/>
                  </a:cubicBezTo>
                  <a:cubicBezTo>
                    <a:pt x="605" y="23"/>
                    <a:pt x="456" y="4"/>
                    <a:pt x="456" y="4"/>
                  </a:cubicBezTo>
                  <a:cubicBezTo>
                    <a:pt x="441" y="2"/>
                    <a:pt x="425" y="1"/>
                    <a:pt x="409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44"/>
            <p:cNvSpPr/>
            <p:nvPr/>
          </p:nvSpPr>
          <p:spPr>
            <a:xfrm>
              <a:off x="4205200" y="1528550"/>
              <a:ext cx="27550" cy="27450"/>
            </a:xfrm>
            <a:custGeom>
              <a:avLst/>
              <a:gdLst/>
              <a:ahLst/>
              <a:cxnLst/>
              <a:rect l="l" t="t" r="r" b="b"/>
              <a:pathLst>
                <a:path w="1102" h="1098" extrusionOk="0">
                  <a:moveTo>
                    <a:pt x="570" y="1"/>
                  </a:moveTo>
                  <a:cubicBezTo>
                    <a:pt x="559" y="1"/>
                    <a:pt x="548" y="1"/>
                    <a:pt x="538" y="2"/>
                  </a:cubicBezTo>
                  <a:cubicBezTo>
                    <a:pt x="475" y="5"/>
                    <a:pt x="413" y="19"/>
                    <a:pt x="354" y="40"/>
                  </a:cubicBezTo>
                  <a:cubicBezTo>
                    <a:pt x="138" y="127"/>
                    <a:pt x="0" y="342"/>
                    <a:pt x="10" y="575"/>
                  </a:cubicBezTo>
                  <a:cubicBezTo>
                    <a:pt x="13" y="638"/>
                    <a:pt x="28" y="700"/>
                    <a:pt x="51" y="758"/>
                  </a:cubicBezTo>
                  <a:cubicBezTo>
                    <a:pt x="88" y="858"/>
                    <a:pt x="155" y="944"/>
                    <a:pt x="241" y="1008"/>
                  </a:cubicBezTo>
                  <a:cubicBezTo>
                    <a:pt x="325" y="1066"/>
                    <a:pt x="424" y="1097"/>
                    <a:pt x="527" y="1097"/>
                  </a:cubicBezTo>
                  <a:cubicBezTo>
                    <a:pt x="529" y="1097"/>
                    <a:pt x="531" y="1097"/>
                    <a:pt x="533" y="1097"/>
                  </a:cubicBezTo>
                  <a:cubicBezTo>
                    <a:pt x="595" y="1096"/>
                    <a:pt x="656" y="1085"/>
                    <a:pt x="714" y="1063"/>
                  </a:cubicBezTo>
                  <a:cubicBezTo>
                    <a:pt x="951" y="968"/>
                    <a:pt x="1102" y="734"/>
                    <a:pt x="1090" y="479"/>
                  </a:cubicBezTo>
                  <a:cubicBezTo>
                    <a:pt x="1086" y="417"/>
                    <a:pt x="1070" y="357"/>
                    <a:pt x="1046" y="300"/>
                  </a:cubicBezTo>
                  <a:cubicBezTo>
                    <a:pt x="1004" y="205"/>
                    <a:pt x="934" y="124"/>
                    <a:pt x="843" y="72"/>
                  </a:cubicBezTo>
                  <a:cubicBezTo>
                    <a:pt x="760" y="25"/>
                    <a:pt x="665" y="1"/>
                    <a:pt x="570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44"/>
            <p:cNvSpPr/>
            <p:nvPr/>
          </p:nvSpPr>
          <p:spPr>
            <a:xfrm>
              <a:off x="4237050" y="1565700"/>
              <a:ext cx="41075" cy="30350"/>
            </a:xfrm>
            <a:custGeom>
              <a:avLst/>
              <a:gdLst/>
              <a:ahLst/>
              <a:cxnLst/>
              <a:rect l="l" t="t" r="r" b="b"/>
              <a:pathLst>
                <a:path w="1643" h="1214" extrusionOk="0">
                  <a:moveTo>
                    <a:pt x="599" y="0"/>
                  </a:moveTo>
                  <a:cubicBezTo>
                    <a:pt x="518" y="0"/>
                    <a:pt x="438" y="11"/>
                    <a:pt x="361" y="34"/>
                  </a:cubicBezTo>
                  <a:cubicBezTo>
                    <a:pt x="351" y="36"/>
                    <a:pt x="341" y="40"/>
                    <a:pt x="332" y="44"/>
                  </a:cubicBezTo>
                  <a:cubicBezTo>
                    <a:pt x="108" y="133"/>
                    <a:pt x="1" y="387"/>
                    <a:pt x="90" y="610"/>
                  </a:cubicBezTo>
                  <a:cubicBezTo>
                    <a:pt x="123" y="684"/>
                    <a:pt x="165" y="753"/>
                    <a:pt x="218" y="814"/>
                  </a:cubicBezTo>
                  <a:cubicBezTo>
                    <a:pt x="316" y="933"/>
                    <a:pt x="438" y="1029"/>
                    <a:pt x="574" y="1099"/>
                  </a:cubicBezTo>
                  <a:cubicBezTo>
                    <a:pt x="711" y="1169"/>
                    <a:pt x="861" y="1208"/>
                    <a:pt x="1013" y="1213"/>
                  </a:cubicBezTo>
                  <a:cubicBezTo>
                    <a:pt x="1024" y="1213"/>
                    <a:pt x="1035" y="1214"/>
                    <a:pt x="1045" y="1214"/>
                  </a:cubicBezTo>
                  <a:cubicBezTo>
                    <a:pt x="1114" y="1214"/>
                    <a:pt x="1183" y="1204"/>
                    <a:pt x="1250" y="1184"/>
                  </a:cubicBezTo>
                  <a:cubicBezTo>
                    <a:pt x="1259" y="1182"/>
                    <a:pt x="1271" y="1177"/>
                    <a:pt x="1281" y="1173"/>
                  </a:cubicBezTo>
                  <a:cubicBezTo>
                    <a:pt x="1524" y="1075"/>
                    <a:pt x="1642" y="797"/>
                    <a:pt x="1543" y="555"/>
                  </a:cubicBezTo>
                  <a:cubicBezTo>
                    <a:pt x="1512" y="482"/>
                    <a:pt x="1467" y="415"/>
                    <a:pt x="1414" y="355"/>
                  </a:cubicBezTo>
                  <a:cubicBezTo>
                    <a:pt x="1312" y="242"/>
                    <a:pt x="1187" y="151"/>
                    <a:pt x="1047" y="92"/>
                  </a:cubicBezTo>
                  <a:cubicBezTo>
                    <a:pt x="905" y="32"/>
                    <a:pt x="753" y="0"/>
                    <a:pt x="599" y="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44"/>
            <p:cNvSpPr/>
            <p:nvPr/>
          </p:nvSpPr>
          <p:spPr>
            <a:xfrm>
              <a:off x="4182575" y="1597525"/>
              <a:ext cx="61450" cy="36250"/>
            </a:xfrm>
            <a:custGeom>
              <a:avLst/>
              <a:gdLst/>
              <a:ahLst/>
              <a:cxnLst/>
              <a:rect l="l" t="t" r="r" b="b"/>
              <a:pathLst>
                <a:path w="2458" h="1450" extrusionOk="0">
                  <a:moveTo>
                    <a:pt x="587" y="0"/>
                  </a:moveTo>
                  <a:cubicBezTo>
                    <a:pt x="510" y="0"/>
                    <a:pt x="429" y="11"/>
                    <a:pt x="346" y="40"/>
                  </a:cubicBezTo>
                  <a:cubicBezTo>
                    <a:pt x="267" y="68"/>
                    <a:pt x="197" y="115"/>
                    <a:pt x="142" y="178"/>
                  </a:cubicBezTo>
                  <a:cubicBezTo>
                    <a:pt x="115" y="213"/>
                    <a:pt x="129" y="208"/>
                    <a:pt x="124" y="212"/>
                  </a:cubicBezTo>
                  <a:lnTo>
                    <a:pt x="122" y="213"/>
                  </a:lnTo>
                  <a:cubicBezTo>
                    <a:pt x="0" y="336"/>
                    <a:pt x="0" y="537"/>
                    <a:pt x="124" y="660"/>
                  </a:cubicBezTo>
                  <a:cubicBezTo>
                    <a:pt x="186" y="723"/>
                    <a:pt x="268" y="754"/>
                    <a:pt x="350" y="754"/>
                  </a:cubicBezTo>
                  <a:cubicBezTo>
                    <a:pt x="430" y="754"/>
                    <a:pt x="510" y="724"/>
                    <a:pt x="572" y="664"/>
                  </a:cubicBezTo>
                  <a:lnTo>
                    <a:pt x="572" y="664"/>
                  </a:lnTo>
                  <a:cubicBezTo>
                    <a:pt x="571" y="664"/>
                    <a:pt x="571" y="664"/>
                    <a:pt x="572" y="664"/>
                  </a:cubicBezTo>
                  <a:cubicBezTo>
                    <a:pt x="573" y="664"/>
                    <a:pt x="580" y="659"/>
                    <a:pt x="585" y="659"/>
                  </a:cubicBezTo>
                  <a:cubicBezTo>
                    <a:pt x="587" y="659"/>
                    <a:pt x="589" y="661"/>
                    <a:pt x="588" y="666"/>
                  </a:cubicBezTo>
                  <a:cubicBezTo>
                    <a:pt x="550" y="708"/>
                    <a:pt x="532" y="730"/>
                    <a:pt x="497" y="750"/>
                  </a:cubicBezTo>
                  <a:cubicBezTo>
                    <a:pt x="429" y="788"/>
                    <a:pt x="421" y="801"/>
                    <a:pt x="458" y="851"/>
                  </a:cubicBezTo>
                  <a:cubicBezTo>
                    <a:pt x="636" y="1002"/>
                    <a:pt x="833" y="1129"/>
                    <a:pt x="1044" y="1228"/>
                  </a:cubicBezTo>
                  <a:cubicBezTo>
                    <a:pt x="1272" y="1334"/>
                    <a:pt x="1515" y="1406"/>
                    <a:pt x="1708" y="1432"/>
                  </a:cubicBezTo>
                  <a:cubicBezTo>
                    <a:pt x="1781" y="1443"/>
                    <a:pt x="1853" y="1449"/>
                    <a:pt x="1926" y="1449"/>
                  </a:cubicBezTo>
                  <a:cubicBezTo>
                    <a:pt x="1966" y="1449"/>
                    <a:pt x="2007" y="1447"/>
                    <a:pt x="2047" y="1444"/>
                  </a:cubicBezTo>
                  <a:cubicBezTo>
                    <a:pt x="2113" y="1435"/>
                    <a:pt x="2176" y="1411"/>
                    <a:pt x="2230" y="1374"/>
                  </a:cubicBezTo>
                  <a:cubicBezTo>
                    <a:pt x="2413" y="1245"/>
                    <a:pt x="2457" y="992"/>
                    <a:pt x="2329" y="808"/>
                  </a:cubicBezTo>
                  <a:cubicBezTo>
                    <a:pt x="2261" y="719"/>
                    <a:pt x="2182" y="637"/>
                    <a:pt x="2094" y="566"/>
                  </a:cubicBezTo>
                  <a:cubicBezTo>
                    <a:pt x="1944" y="440"/>
                    <a:pt x="1728" y="308"/>
                    <a:pt x="1497" y="211"/>
                  </a:cubicBezTo>
                  <a:cubicBezTo>
                    <a:pt x="1282" y="120"/>
                    <a:pt x="1055" y="58"/>
                    <a:pt x="823" y="28"/>
                  </a:cubicBezTo>
                  <a:cubicBezTo>
                    <a:pt x="753" y="13"/>
                    <a:pt x="673" y="0"/>
                    <a:pt x="587" y="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44"/>
            <p:cNvSpPr/>
            <p:nvPr/>
          </p:nvSpPr>
          <p:spPr>
            <a:xfrm>
              <a:off x="5753350" y="1170750"/>
              <a:ext cx="29275" cy="28000"/>
            </a:xfrm>
            <a:custGeom>
              <a:avLst/>
              <a:gdLst/>
              <a:ahLst/>
              <a:cxnLst/>
              <a:rect l="l" t="t" r="r" b="b"/>
              <a:pathLst>
                <a:path w="1171" h="1120" extrusionOk="0">
                  <a:moveTo>
                    <a:pt x="569" y="1"/>
                  </a:moveTo>
                  <a:cubicBezTo>
                    <a:pt x="565" y="1"/>
                    <a:pt x="560" y="1"/>
                    <a:pt x="556" y="1"/>
                  </a:cubicBezTo>
                  <a:cubicBezTo>
                    <a:pt x="490" y="2"/>
                    <a:pt x="426" y="13"/>
                    <a:pt x="364" y="33"/>
                  </a:cubicBezTo>
                  <a:cubicBezTo>
                    <a:pt x="141" y="114"/>
                    <a:pt x="0" y="333"/>
                    <a:pt x="18" y="569"/>
                  </a:cubicBezTo>
                  <a:cubicBezTo>
                    <a:pt x="36" y="747"/>
                    <a:pt x="129" y="910"/>
                    <a:pt x="274" y="1018"/>
                  </a:cubicBezTo>
                  <a:cubicBezTo>
                    <a:pt x="365" y="1082"/>
                    <a:pt x="474" y="1117"/>
                    <a:pt x="585" y="1119"/>
                  </a:cubicBezTo>
                  <a:cubicBezTo>
                    <a:pt x="588" y="1119"/>
                    <a:pt x="592" y="1119"/>
                    <a:pt x="595" y="1119"/>
                  </a:cubicBezTo>
                  <a:cubicBezTo>
                    <a:pt x="656" y="1119"/>
                    <a:pt x="716" y="1110"/>
                    <a:pt x="773" y="1090"/>
                  </a:cubicBezTo>
                  <a:cubicBezTo>
                    <a:pt x="1016" y="1003"/>
                    <a:pt x="1171" y="764"/>
                    <a:pt x="1151" y="507"/>
                  </a:cubicBezTo>
                  <a:cubicBezTo>
                    <a:pt x="1144" y="443"/>
                    <a:pt x="1127" y="381"/>
                    <a:pt x="1099" y="323"/>
                  </a:cubicBezTo>
                  <a:cubicBezTo>
                    <a:pt x="1051" y="223"/>
                    <a:pt x="975" y="139"/>
                    <a:pt x="879" y="83"/>
                  </a:cubicBezTo>
                  <a:cubicBezTo>
                    <a:pt x="784" y="28"/>
                    <a:pt x="678" y="1"/>
                    <a:pt x="569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44"/>
            <p:cNvSpPr/>
            <p:nvPr/>
          </p:nvSpPr>
          <p:spPr>
            <a:xfrm>
              <a:off x="5767150" y="1231600"/>
              <a:ext cx="43075" cy="34575"/>
            </a:xfrm>
            <a:custGeom>
              <a:avLst/>
              <a:gdLst/>
              <a:ahLst/>
              <a:cxnLst/>
              <a:rect l="l" t="t" r="r" b="b"/>
              <a:pathLst>
                <a:path w="1723" h="1383" extrusionOk="0">
                  <a:moveTo>
                    <a:pt x="405" y="0"/>
                  </a:moveTo>
                  <a:cubicBezTo>
                    <a:pt x="399" y="0"/>
                    <a:pt x="393" y="1"/>
                    <a:pt x="387" y="1"/>
                  </a:cubicBezTo>
                  <a:cubicBezTo>
                    <a:pt x="170" y="8"/>
                    <a:pt x="0" y="188"/>
                    <a:pt x="7" y="404"/>
                  </a:cubicBezTo>
                  <a:lnTo>
                    <a:pt x="9" y="451"/>
                  </a:lnTo>
                  <a:cubicBezTo>
                    <a:pt x="9" y="451"/>
                    <a:pt x="12" y="566"/>
                    <a:pt x="100" y="723"/>
                  </a:cubicBezTo>
                  <a:cubicBezTo>
                    <a:pt x="178" y="874"/>
                    <a:pt x="324" y="1046"/>
                    <a:pt x="505" y="1169"/>
                  </a:cubicBezTo>
                  <a:cubicBezTo>
                    <a:pt x="685" y="1292"/>
                    <a:pt x="898" y="1365"/>
                    <a:pt x="1067" y="1377"/>
                  </a:cubicBezTo>
                  <a:cubicBezTo>
                    <a:pt x="1097" y="1380"/>
                    <a:pt x="1128" y="1382"/>
                    <a:pt x="1159" y="1382"/>
                  </a:cubicBezTo>
                  <a:cubicBezTo>
                    <a:pt x="1225" y="1382"/>
                    <a:pt x="1292" y="1373"/>
                    <a:pt x="1358" y="1356"/>
                  </a:cubicBezTo>
                  <a:cubicBezTo>
                    <a:pt x="1384" y="1348"/>
                    <a:pt x="1411" y="1337"/>
                    <a:pt x="1438" y="1322"/>
                  </a:cubicBezTo>
                  <a:cubicBezTo>
                    <a:pt x="1646" y="1208"/>
                    <a:pt x="1723" y="945"/>
                    <a:pt x="1608" y="736"/>
                  </a:cubicBezTo>
                  <a:lnTo>
                    <a:pt x="1588" y="701"/>
                  </a:lnTo>
                  <a:cubicBezTo>
                    <a:pt x="1549" y="633"/>
                    <a:pt x="1500" y="567"/>
                    <a:pt x="1447" y="509"/>
                  </a:cubicBezTo>
                  <a:cubicBezTo>
                    <a:pt x="1348" y="402"/>
                    <a:pt x="1235" y="309"/>
                    <a:pt x="1109" y="234"/>
                  </a:cubicBezTo>
                  <a:cubicBezTo>
                    <a:pt x="982" y="158"/>
                    <a:pt x="846" y="99"/>
                    <a:pt x="704" y="56"/>
                  </a:cubicBezTo>
                  <a:cubicBezTo>
                    <a:pt x="585" y="25"/>
                    <a:pt x="463" y="6"/>
                    <a:pt x="463" y="6"/>
                  </a:cubicBezTo>
                  <a:cubicBezTo>
                    <a:pt x="443" y="2"/>
                    <a:pt x="424" y="0"/>
                    <a:pt x="405" y="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44"/>
            <p:cNvSpPr/>
            <p:nvPr/>
          </p:nvSpPr>
          <p:spPr>
            <a:xfrm>
              <a:off x="5726300" y="1243450"/>
              <a:ext cx="40000" cy="30450"/>
            </a:xfrm>
            <a:custGeom>
              <a:avLst/>
              <a:gdLst/>
              <a:ahLst/>
              <a:cxnLst/>
              <a:rect l="l" t="t" r="r" b="b"/>
              <a:pathLst>
                <a:path w="1600" h="1218" extrusionOk="0">
                  <a:moveTo>
                    <a:pt x="600" y="0"/>
                  </a:moveTo>
                  <a:cubicBezTo>
                    <a:pt x="595" y="0"/>
                    <a:pt x="590" y="0"/>
                    <a:pt x="584" y="0"/>
                  </a:cubicBezTo>
                  <a:cubicBezTo>
                    <a:pt x="581" y="0"/>
                    <a:pt x="578" y="0"/>
                    <a:pt x="575" y="0"/>
                  </a:cubicBezTo>
                  <a:cubicBezTo>
                    <a:pt x="495" y="0"/>
                    <a:pt x="416" y="15"/>
                    <a:pt x="343" y="43"/>
                  </a:cubicBezTo>
                  <a:lnTo>
                    <a:pt x="320" y="52"/>
                  </a:lnTo>
                  <a:lnTo>
                    <a:pt x="305" y="60"/>
                  </a:lnTo>
                  <a:cubicBezTo>
                    <a:pt x="92" y="162"/>
                    <a:pt x="1" y="418"/>
                    <a:pt x="104" y="633"/>
                  </a:cubicBezTo>
                  <a:cubicBezTo>
                    <a:pt x="200" y="828"/>
                    <a:pt x="354" y="988"/>
                    <a:pt x="545" y="1094"/>
                  </a:cubicBezTo>
                  <a:cubicBezTo>
                    <a:pt x="664" y="1160"/>
                    <a:pt x="797" y="1202"/>
                    <a:pt x="935" y="1214"/>
                  </a:cubicBezTo>
                  <a:cubicBezTo>
                    <a:pt x="960" y="1217"/>
                    <a:pt x="985" y="1218"/>
                    <a:pt x="1010" y="1218"/>
                  </a:cubicBezTo>
                  <a:cubicBezTo>
                    <a:pt x="1059" y="1218"/>
                    <a:pt x="1109" y="1213"/>
                    <a:pt x="1158" y="1203"/>
                  </a:cubicBezTo>
                  <a:lnTo>
                    <a:pt x="1180" y="1199"/>
                  </a:lnTo>
                  <a:cubicBezTo>
                    <a:pt x="1187" y="1197"/>
                    <a:pt x="1193" y="1196"/>
                    <a:pt x="1199" y="1194"/>
                  </a:cubicBezTo>
                  <a:cubicBezTo>
                    <a:pt x="1450" y="1126"/>
                    <a:pt x="1599" y="868"/>
                    <a:pt x="1531" y="618"/>
                  </a:cubicBezTo>
                  <a:cubicBezTo>
                    <a:pt x="1507" y="539"/>
                    <a:pt x="1470" y="465"/>
                    <a:pt x="1419" y="400"/>
                  </a:cubicBezTo>
                  <a:cubicBezTo>
                    <a:pt x="1339" y="288"/>
                    <a:pt x="1205" y="175"/>
                    <a:pt x="1051" y="102"/>
                  </a:cubicBezTo>
                  <a:cubicBezTo>
                    <a:pt x="909" y="35"/>
                    <a:pt x="755" y="0"/>
                    <a:pt x="600" y="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44"/>
            <p:cNvSpPr/>
            <p:nvPr/>
          </p:nvSpPr>
          <p:spPr>
            <a:xfrm>
              <a:off x="5714650" y="1287025"/>
              <a:ext cx="48500" cy="39975"/>
            </a:xfrm>
            <a:custGeom>
              <a:avLst/>
              <a:gdLst/>
              <a:ahLst/>
              <a:cxnLst/>
              <a:rect l="l" t="t" r="r" b="b"/>
              <a:pathLst>
                <a:path w="1940" h="1599" extrusionOk="0">
                  <a:moveTo>
                    <a:pt x="387" y="1"/>
                  </a:moveTo>
                  <a:cubicBezTo>
                    <a:pt x="378" y="1"/>
                    <a:pt x="369" y="1"/>
                    <a:pt x="361" y="2"/>
                  </a:cubicBezTo>
                  <a:cubicBezTo>
                    <a:pt x="155" y="16"/>
                    <a:pt x="1" y="194"/>
                    <a:pt x="15" y="399"/>
                  </a:cubicBezTo>
                  <a:lnTo>
                    <a:pt x="18" y="438"/>
                  </a:lnTo>
                  <a:cubicBezTo>
                    <a:pt x="18" y="438"/>
                    <a:pt x="27" y="567"/>
                    <a:pt x="125" y="747"/>
                  </a:cubicBezTo>
                  <a:cubicBezTo>
                    <a:pt x="212" y="921"/>
                    <a:pt x="373" y="1124"/>
                    <a:pt x="574" y="1278"/>
                  </a:cubicBezTo>
                  <a:cubicBezTo>
                    <a:pt x="776" y="1433"/>
                    <a:pt x="1012" y="1538"/>
                    <a:pt x="1204" y="1574"/>
                  </a:cubicBezTo>
                  <a:cubicBezTo>
                    <a:pt x="1276" y="1590"/>
                    <a:pt x="1350" y="1598"/>
                    <a:pt x="1424" y="1598"/>
                  </a:cubicBezTo>
                  <a:cubicBezTo>
                    <a:pt x="1461" y="1598"/>
                    <a:pt x="1498" y="1596"/>
                    <a:pt x="1535" y="1592"/>
                  </a:cubicBezTo>
                  <a:cubicBezTo>
                    <a:pt x="1585" y="1584"/>
                    <a:pt x="1634" y="1567"/>
                    <a:pt x="1678" y="1541"/>
                  </a:cubicBezTo>
                  <a:cubicBezTo>
                    <a:pt x="1874" y="1426"/>
                    <a:pt x="1939" y="1173"/>
                    <a:pt x="1825" y="978"/>
                  </a:cubicBezTo>
                  <a:lnTo>
                    <a:pt x="1811" y="955"/>
                  </a:lnTo>
                  <a:cubicBezTo>
                    <a:pt x="1762" y="875"/>
                    <a:pt x="1705" y="801"/>
                    <a:pt x="1641" y="734"/>
                  </a:cubicBezTo>
                  <a:cubicBezTo>
                    <a:pt x="1519" y="603"/>
                    <a:pt x="1384" y="485"/>
                    <a:pt x="1236" y="383"/>
                  </a:cubicBezTo>
                  <a:cubicBezTo>
                    <a:pt x="1088" y="279"/>
                    <a:pt x="930" y="190"/>
                    <a:pt x="765" y="115"/>
                  </a:cubicBezTo>
                  <a:cubicBezTo>
                    <a:pt x="629" y="57"/>
                    <a:pt x="496" y="17"/>
                    <a:pt x="496" y="17"/>
                  </a:cubicBezTo>
                  <a:cubicBezTo>
                    <a:pt x="461" y="7"/>
                    <a:pt x="424" y="1"/>
                    <a:pt x="387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44"/>
            <p:cNvSpPr/>
            <p:nvPr/>
          </p:nvSpPr>
          <p:spPr>
            <a:xfrm>
              <a:off x="5697400" y="1330825"/>
              <a:ext cx="21050" cy="27125"/>
            </a:xfrm>
            <a:custGeom>
              <a:avLst/>
              <a:gdLst/>
              <a:ahLst/>
              <a:cxnLst/>
              <a:rect l="l" t="t" r="r" b="b"/>
              <a:pathLst>
                <a:path w="842" h="1085" extrusionOk="0">
                  <a:moveTo>
                    <a:pt x="470" y="0"/>
                  </a:moveTo>
                  <a:cubicBezTo>
                    <a:pt x="401" y="0"/>
                    <a:pt x="334" y="19"/>
                    <a:pt x="273" y="54"/>
                  </a:cubicBezTo>
                  <a:cubicBezTo>
                    <a:pt x="220" y="80"/>
                    <a:pt x="176" y="119"/>
                    <a:pt x="146" y="170"/>
                  </a:cubicBezTo>
                  <a:lnTo>
                    <a:pt x="95" y="267"/>
                  </a:lnTo>
                  <a:cubicBezTo>
                    <a:pt x="8" y="434"/>
                    <a:pt x="1" y="630"/>
                    <a:pt x="77" y="803"/>
                  </a:cubicBezTo>
                  <a:cubicBezTo>
                    <a:pt x="77" y="803"/>
                    <a:pt x="112" y="882"/>
                    <a:pt x="131" y="942"/>
                  </a:cubicBezTo>
                  <a:cubicBezTo>
                    <a:pt x="160" y="1006"/>
                    <a:pt x="195" y="1058"/>
                    <a:pt x="238" y="1076"/>
                  </a:cubicBezTo>
                  <a:cubicBezTo>
                    <a:pt x="250" y="1082"/>
                    <a:pt x="264" y="1084"/>
                    <a:pt x="278" y="1084"/>
                  </a:cubicBezTo>
                  <a:cubicBezTo>
                    <a:pt x="312" y="1084"/>
                    <a:pt x="350" y="1070"/>
                    <a:pt x="390" y="1046"/>
                  </a:cubicBezTo>
                  <a:cubicBezTo>
                    <a:pt x="430" y="1021"/>
                    <a:pt x="468" y="993"/>
                    <a:pt x="505" y="961"/>
                  </a:cubicBezTo>
                  <a:lnTo>
                    <a:pt x="612" y="868"/>
                  </a:lnTo>
                  <a:cubicBezTo>
                    <a:pt x="761" y="738"/>
                    <a:pt x="842" y="547"/>
                    <a:pt x="833" y="349"/>
                  </a:cubicBezTo>
                  <a:cubicBezTo>
                    <a:pt x="830" y="291"/>
                    <a:pt x="813" y="235"/>
                    <a:pt x="785" y="183"/>
                  </a:cubicBezTo>
                  <a:cubicBezTo>
                    <a:pt x="737" y="98"/>
                    <a:pt x="656" y="35"/>
                    <a:pt x="559" y="11"/>
                  </a:cubicBezTo>
                  <a:cubicBezTo>
                    <a:pt x="530" y="4"/>
                    <a:pt x="500" y="0"/>
                    <a:pt x="470" y="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44"/>
            <p:cNvSpPr/>
            <p:nvPr/>
          </p:nvSpPr>
          <p:spPr>
            <a:xfrm>
              <a:off x="5680350" y="1372250"/>
              <a:ext cx="58400" cy="38975"/>
            </a:xfrm>
            <a:custGeom>
              <a:avLst/>
              <a:gdLst/>
              <a:ahLst/>
              <a:cxnLst/>
              <a:rect l="l" t="t" r="r" b="b"/>
              <a:pathLst>
                <a:path w="2336" h="1559" extrusionOk="0">
                  <a:moveTo>
                    <a:pt x="423" y="0"/>
                  </a:moveTo>
                  <a:cubicBezTo>
                    <a:pt x="418" y="0"/>
                    <a:pt x="413" y="0"/>
                    <a:pt x="408" y="0"/>
                  </a:cubicBezTo>
                  <a:cubicBezTo>
                    <a:pt x="345" y="3"/>
                    <a:pt x="284" y="21"/>
                    <a:pt x="231" y="53"/>
                  </a:cubicBezTo>
                  <a:cubicBezTo>
                    <a:pt x="56" y="158"/>
                    <a:pt x="0" y="386"/>
                    <a:pt x="106" y="561"/>
                  </a:cubicBezTo>
                  <a:cubicBezTo>
                    <a:pt x="167" y="657"/>
                    <a:pt x="241" y="748"/>
                    <a:pt x="324" y="828"/>
                  </a:cubicBezTo>
                  <a:cubicBezTo>
                    <a:pt x="493" y="996"/>
                    <a:pt x="684" y="1139"/>
                    <a:pt x="892" y="1256"/>
                  </a:cubicBezTo>
                  <a:cubicBezTo>
                    <a:pt x="1114" y="1382"/>
                    <a:pt x="1355" y="1475"/>
                    <a:pt x="1549" y="1517"/>
                  </a:cubicBezTo>
                  <a:cubicBezTo>
                    <a:pt x="1661" y="1545"/>
                    <a:pt x="1775" y="1558"/>
                    <a:pt x="1891" y="1558"/>
                  </a:cubicBezTo>
                  <a:cubicBezTo>
                    <a:pt x="1959" y="1556"/>
                    <a:pt x="2025" y="1535"/>
                    <a:pt x="2084" y="1500"/>
                  </a:cubicBezTo>
                  <a:cubicBezTo>
                    <a:pt x="2275" y="1386"/>
                    <a:pt x="2335" y="1138"/>
                    <a:pt x="2219" y="947"/>
                  </a:cubicBezTo>
                  <a:cubicBezTo>
                    <a:pt x="2158" y="851"/>
                    <a:pt x="2083" y="762"/>
                    <a:pt x="1998" y="684"/>
                  </a:cubicBezTo>
                  <a:cubicBezTo>
                    <a:pt x="1857" y="544"/>
                    <a:pt x="1647" y="394"/>
                    <a:pt x="1420" y="277"/>
                  </a:cubicBezTo>
                  <a:cubicBezTo>
                    <a:pt x="1208" y="167"/>
                    <a:pt x="984" y="86"/>
                    <a:pt x="751" y="36"/>
                  </a:cubicBezTo>
                  <a:cubicBezTo>
                    <a:pt x="643" y="12"/>
                    <a:pt x="533" y="0"/>
                    <a:pt x="423" y="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44"/>
            <p:cNvSpPr/>
            <p:nvPr/>
          </p:nvSpPr>
          <p:spPr>
            <a:xfrm>
              <a:off x="5669425" y="1413775"/>
              <a:ext cx="28250" cy="27500"/>
            </a:xfrm>
            <a:custGeom>
              <a:avLst/>
              <a:gdLst/>
              <a:ahLst/>
              <a:cxnLst/>
              <a:rect l="l" t="t" r="r" b="b"/>
              <a:pathLst>
                <a:path w="1130" h="1100" extrusionOk="0">
                  <a:moveTo>
                    <a:pt x="590" y="0"/>
                  </a:moveTo>
                  <a:cubicBezTo>
                    <a:pt x="558" y="0"/>
                    <a:pt x="527" y="3"/>
                    <a:pt x="495" y="9"/>
                  </a:cubicBezTo>
                  <a:cubicBezTo>
                    <a:pt x="434" y="19"/>
                    <a:pt x="373" y="39"/>
                    <a:pt x="318" y="68"/>
                  </a:cubicBezTo>
                  <a:cubicBezTo>
                    <a:pt x="113" y="179"/>
                    <a:pt x="0" y="406"/>
                    <a:pt x="34" y="637"/>
                  </a:cubicBezTo>
                  <a:cubicBezTo>
                    <a:pt x="45" y="698"/>
                    <a:pt x="65" y="757"/>
                    <a:pt x="94" y="813"/>
                  </a:cubicBezTo>
                  <a:cubicBezTo>
                    <a:pt x="143" y="907"/>
                    <a:pt x="216" y="987"/>
                    <a:pt x="308" y="1040"/>
                  </a:cubicBezTo>
                  <a:cubicBezTo>
                    <a:pt x="381" y="1079"/>
                    <a:pt x="462" y="1100"/>
                    <a:pt x="543" y="1100"/>
                  </a:cubicBezTo>
                  <a:cubicBezTo>
                    <a:pt x="564" y="1100"/>
                    <a:pt x="586" y="1098"/>
                    <a:pt x="607" y="1096"/>
                  </a:cubicBezTo>
                  <a:cubicBezTo>
                    <a:pt x="668" y="1088"/>
                    <a:pt x="727" y="1069"/>
                    <a:pt x="782" y="1041"/>
                  </a:cubicBezTo>
                  <a:cubicBezTo>
                    <a:pt x="1006" y="921"/>
                    <a:pt x="1130" y="672"/>
                    <a:pt x="1092" y="419"/>
                  </a:cubicBezTo>
                  <a:cubicBezTo>
                    <a:pt x="1081" y="359"/>
                    <a:pt x="1060" y="301"/>
                    <a:pt x="1029" y="248"/>
                  </a:cubicBezTo>
                  <a:cubicBezTo>
                    <a:pt x="977" y="157"/>
                    <a:pt x="899" y="86"/>
                    <a:pt x="805" y="44"/>
                  </a:cubicBezTo>
                  <a:cubicBezTo>
                    <a:pt x="736" y="15"/>
                    <a:pt x="663" y="0"/>
                    <a:pt x="590" y="0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44"/>
            <p:cNvSpPr/>
            <p:nvPr/>
          </p:nvSpPr>
          <p:spPr>
            <a:xfrm>
              <a:off x="5653650" y="1450775"/>
              <a:ext cx="40350" cy="33425"/>
            </a:xfrm>
            <a:custGeom>
              <a:avLst/>
              <a:gdLst/>
              <a:ahLst/>
              <a:cxnLst/>
              <a:rect l="l" t="t" r="r" b="b"/>
              <a:pathLst>
                <a:path w="1614" h="1337" extrusionOk="0">
                  <a:moveTo>
                    <a:pt x="403" y="1"/>
                  </a:moveTo>
                  <a:cubicBezTo>
                    <a:pt x="183" y="1"/>
                    <a:pt x="3" y="179"/>
                    <a:pt x="2" y="401"/>
                  </a:cubicBezTo>
                  <a:lnTo>
                    <a:pt x="2" y="448"/>
                  </a:lnTo>
                  <a:cubicBezTo>
                    <a:pt x="2" y="448"/>
                    <a:pt x="1" y="560"/>
                    <a:pt x="79" y="709"/>
                  </a:cubicBezTo>
                  <a:cubicBezTo>
                    <a:pt x="148" y="853"/>
                    <a:pt x="280" y="1016"/>
                    <a:pt x="446" y="1133"/>
                  </a:cubicBezTo>
                  <a:cubicBezTo>
                    <a:pt x="614" y="1250"/>
                    <a:pt x="811" y="1320"/>
                    <a:pt x="969" y="1332"/>
                  </a:cubicBezTo>
                  <a:cubicBezTo>
                    <a:pt x="996" y="1335"/>
                    <a:pt x="1022" y="1336"/>
                    <a:pt x="1048" y="1336"/>
                  </a:cubicBezTo>
                  <a:cubicBezTo>
                    <a:pt x="1114" y="1336"/>
                    <a:pt x="1180" y="1328"/>
                    <a:pt x="1244" y="1310"/>
                  </a:cubicBezTo>
                  <a:cubicBezTo>
                    <a:pt x="1262" y="1306"/>
                    <a:pt x="1279" y="1298"/>
                    <a:pt x="1296" y="1290"/>
                  </a:cubicBezTo>
                  <a:cubicBezTo>
                    <a:pt x="1518" y="1187"/>
                    <a:pt x="1613" y="923"/>
                    <a:pt x="1509" y="702"/>
                  </a:cubicBezTo>
                  <a:lnTo>
                    <a:pt x="1491" y="662"/>
                  </a:lnTo>
                  <a:cubicBezTo>
                    <a:pt x="1457" y="594"/>
                    <a:pt x="1416" y="531"/>
                    <a:pt x="1369" y="473"/>
                  </a:cubicBezTo>
                  <a:cubicBezTo>
                    <a:pt x="1283" y="368"/>
                    <a:pt x="1180" y="279"/>
                    <a:pt x="1065" y="208"/>
                  </a:cubicBezTo>
                  <a:cubicBezTo>
                    <a:pt x="948" y="136"/>
                    <a:pt x="821" y="82"/>
                    <a:pt x="688" y="47"/>
                  </a:cubicBezTo>
                  <a:cubicBezTo>
                    <a:pt x="576" y="20"/>
                    <a:pt x="458" y="5"/>
                    <a:pt x="458" y="5"/>
                  </a:cubicBezTo>
                  <a:cubicBezTo>
                    <a:pt x="442" y="2"/>
                    <a:pt x="425" y="1"/>
                    <a:pt x="408" y="1"/>
                  </a:cubicBezTo>
                  <a:cubicBezTo>
                    <a:pt x="406" y="1"/>
                    <a:pt x="405" y="1"/>
                    <a:pt x="403" y="1"/>
                  </a:cubicBezTo>
                  <a:close/>
                </a:path>
              </a:pathLst>
            </a:custGeom>
            <a:solidFill>
              <a:srgbClr val="134B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0" name="Google Shape;1670;p44"/>
          <p:cNvGrpSpPr/>
          <p:nvPr/>
        </p:nvGrpSpPr>
        <p:grpSpPr>
          <a:xfrm>
            <a:off x="3658035" y="2245576"/>
            <a:ext cx="1824439" cy="2328094"/>
            <a:chOff x="4326071" y="1924680"/>
            <a:chExt cx="1824439" cy="2328094"/>
          </a:xfrm>
        </p:grpSpPr>
        <p:sp>
          <p:nvSpPr>
            <p:cNvPr id="1671" name="Google Shape;1671;p44"/>
            <p:cNvSpPr/>
            <p:nvPr/>
          </p:nvSpPr>
          <p:spPr>
            <a:xfrm>
              <a:off x="5564044" y="2271505"/>
              <a:ext cx="416063" cy="452297"/>
            </a:xfrm>
            <a:custGeom>
              <a:avLst/>
              <a:gdLst/>
              <a:ahLst/>
              <a:cxnLst/>
              <a:rect l="l" t="t" r="r" b="b"/>
              <a:pathLst>
                <a:path w="23850" h="25927" extrusionOk="0">
                  <a:moveTo>
                    <a:pt x="21744" y="0"/>
                  </a:moveTo>
                  <a:cubicBezTo>
                    <a:pt x="16978" y="6920"/>
                    <a:pt x="12100" y="12138"/>
                    <a:pt x="1" y="18443"/>
                  </a:cubicBezTo>
                  <a:cubicBezTo>
                    <a:pt x="862" y="20778"/>
                    <a:pt x="2055" y="25927"/>
                    <a:pt x="2385" y="25927"/>
                  </a:cubicBezTo>
                  <a:cubicBezTo>
                    <a:pt x="2391" y="25927"/>
                    <a:pt x="2397" y="25925"/>
                    <a:pt x="2403" y="25921"/>
                  </a:cubicBezTo>
                  <a:cubicBezTo>
                    <a:pt x="5741" y="23654"/>
                    <a:pt x="15762" y="17594"/>
                    <a:pt x="23849" y="3052"/>
                  </a:cubicBezTo>
                  <a:cubicBezTo>
                    <a:pt x="22615" y="2193"/>
                    <a:pt x="22705" y="1177"/>
                    <a:pt x="21744" y="0"/>
                  </a:cubicBezTo>
                  <a:close/>
                </a:path>
              </a:pathLst>
            </a:custGeom>
            <a:solidFill>
              <a:srgbClr val="269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44"/>
            <p:cNvSpPr/>
            <p:nvPr/>
          </p:nvSpPr>
          <p:spPr>
            <a:xfrm>
              <a:off x="5838681" y="2122245"/>
              <a:ext cx="311829" cy="274776"/>
            </a:xfrm>
            <a:custGeom>
              <a:avLst/>
              <a:gdLst/>
              <a:ahLst/>
              <a:cxnLst/>
              <a:rect l="l" t="t" r="r" b="b"/>
              <a:pathLst>
                <a:path w="17875" h="15751" extrusionOk="0">
                  <a:moveTo>
                    <a:pt x="5053" y="1"/>
                  </a:moveTo>
                  <a:cubicBezTo>
                    <a:pt x="2978" y="1"/>
                    <a:pt x="1922" y="2327"/>
                    <a:pt x="1300" y="3830"/>
                  </a:cubicBezTo>
                  <a:cubicBezTo>
                    <a:pt x="1" y="6973"/>
                    <a:pt x="271" y="11539"/>
                    <a:pt x="2761" y="14017"/>
                  </a:cubicBezTo>
                  <a:cubicBezTo>
                    <a:pt x="4006" y="15257"/>
                    <a:pt x="5576" y="15751"/>
                    <a:pt x="7222" y="15751"/>
                  </a:cubicBezTo>
                  <a:cubicBezTo>
                    <a:pt x="9872" y="15751"/>
                    <a:pt x="12717" y="14471"/>
                    <a:pt x="14709" y="12967"/>
                  </a:cubicBezTo>
                  <a:cubicBezTo>
                    <a:pt x="17707" y="10700"/>
                    <a:pt x="17875" y="7454"/>
                    <a:pt x="14231" y="7454"/>
                  </a:cubicBezTo>
                  <a:cubicBezTo>
                    <a:pt x="13920" y="7454"/>
                    <a:pt x="13582" y="7477"/>
                    <a:pt x="13216" y="7527"/>
                  </a:cubicBezTo>
                  <a:cubicBezTo>
                    <a:pt x="13216" y="7527"/>
                    <a:pt x="16125" y="3867"/>
                    <a:pt x="13465" y="1670"/>
                  </a:cubicBezTo>
                  <a:cubicBezTo>
                    <a:pt x="13086" y="1357"/>
                    <a:pt x="12683" y="1230"/>
                    <a:pt x="12270" y="1230"/>
                  </a:cubicBezTo>
                  <a:cubicBezTo>
                    <a:pt x="10731" y="1230"/>
                    <a:pt x="9042" y="2999"/>
                    <a:pt x="7806" y="3519"/>
                  </a:cubicBezTo>
                  <a:cubicBezTo>
                    <a:pt x="7320" y="1901"/>
                    <a:pt x="7391" y="251"/>
                    <a:pt x="5386" y="20"/>
                  </a:cubicBezTo>
                  <a:cubicBezTo>
                    <a:pt x="5272" y="7"/>
                    <a:pt x="5161" y="1"/>
                    <a:pt x="5053" y="1"/>
                  </a:cubicBezTo>
                  <a:close/>
                </a:path>
              </a:pathLst>
            </a:custGeom>
            <a:solidFill>
              <a:srgbClr val="81C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44"/>
            <p:cNvSpPr/>
            <p:nvPr/>
          </p:nvSpPr>
          <p:spPr>
            <a:xfrm>
              <a:off x="5879730" y="2237191"/>
              <a:ext cx="182091" cy="122813"/>
            </a:xfrm>
            <a:custGeom>
              <a:avLst/>
              <a:gdLst/>
              <a:ahLst/>
              <a:cxnLst/>
              <a:rect l="l" t="t" r="r" b="b"/>
              <a:pathLst>
                <a:path w="10438" h="7040" extrusionOk="0">
                  <a:moveTo>
                    <a:pt x="4348" y="1"/>
                  </a:moveTo>
                  <a:cubicBezTo>
                    <a:pt x="776" y="1"/>
                    <a:pt x="1" y="4622"/>
                    <a:pt x="3997" y="6545"/>
                  </a:cubicBezTo>
                  <a:cubicBezTo>
                    <a:pt x="4713" y="6889"/>
                    <a:pt x="5373" y="7040"/>
                    <a:pt x="5964" y="7040"/>
                  </a:cubicBezTo>
                  <a:cubicBezTo>
                    <a:pt x="9337" y="7040"/>
                    <a:pt x="10438" y="2138"/>
                    <a:pt x="6543" y="495"/>
                  </a:cubicBezTo>
                  <a:cubicBezTo>
                    <a:pt x="5728" y="151"/>
                    <a:pt x="4993" y="1"/>
                    <a:pt x="4348" y="1"/>
                  </a:cubicBezTo>
                  <a:close/>
                </a:path>
              </a:pathLst>
            </a:custGeom>
            <a:solidFill>
              <a:srgbClr val="FCE3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44"/>
            <p:cNvSpPr/>
            <p:nvPr/>
          </p:nvSpPr>
          <p:spPr>
            <a:xfrm>
              <a:off x="5878386" y="2144767"/>
              <a:ext cx="93872" cy="63465"/>
            </a:xfrm>
            <a:custGeom>
              <a:avLst/>
              <a:gdLst/>
              <a:ahLst/>
              <a:cxnLst/>
              <a:rect l="l" t="t" r="r" b="b"/>
              <a:pathLst>
                <a:path w="5381" h="3638" extrusionOk="0">
                  <a:moveTo>
                    <a:pt x="2882" y="0"/>
                  </a:moveTo>
                  <a:cubicBezTo>
                    <a:pt x="2860" y="0"/>
                    <a:pt x="2839" y="1"/>
                    <a:pt x="2817" y="1"/>
                  </a:cubicBezTo>
                  <a:cubicBezTo>
                    <a:pt x="673" y="54"/>
                    <a:pt x="1" y="3238"/>
                    <a:pt x="2304" y="3608"/>
                  </a:cubicBezTo>
                  <a:cubicBezTo>
                    <a:pt x="2427" y="3628"/>
                    <a:pt x="2546" y="3638"/>
                    <a:pt x="2660" y="3638"/>
                  </a:cubicBezTo>
                  <a:cubicBezTo>
                    <a:pt x="4899" y="3638"/>
                    <a:pt x="5381" y="0"/>
                    <a:pt x="2882" y="0"/>
                  </a:cubicBezTo>
                  <a:close/>
                </a:path>
              </a:pathLst>
            </a:custGeom>
            <a:solidFill>
              <a:srgbClr val="FCE3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44"/>
            <p:cNvSpPr/>
            <p:nvPr/>
          </p:nvSpPr>
          <p:spPr>
            <a:xfrm>
              <a:off x="5997170" y="2162282"/>
              <a:ext cx="102594" cy="70949"/>
            </a:xfrm>
            <a:custGeom>
              <a:avLst/>
              <a:gdLst/>
              <a:ahLst/>
              <a:cxnLst/>
              <a:rect l="l" t="t" r="r" b="b"/>
              <a:pathLst>
                <a:path w="5881" h="4067" extrusionOk="0">
                  <a:moveTo>
                    <a:pt x="3061" y="1"/>
                  </a:moveTo>
                  <a:cubicBezTo>
                    <a:pt x="654" y="1"/>
                    <a:pt x="0" y="3793"/>
                    <a:pt x="2736" y="4056"/>
                  </a:cubicBezTo>
                  <a:cubicBezTo>
                    <a:pt x="2812" y="4063"/>
                    <a:pt x="2886" y="4066"/>
                    <a:pt x="2959" y="4066"/>
                  </a:cubicBezTo>
                  <a:cubicBezTo>
                    <a:pt x="5339" y="4066"/>
                    <a:pt x="5881" y="287"/>
                    <a:pt x="3315" y="14"/>
                  </a:cubicBezTo>
                  <a:cubicBezTo>
                    <a:pt x="3228" y="5"/>
                    <a:pt x="3143" y="1"/>
                    <a:pt x="3061" y="1"/>
                  </a:cubicBezTo>
                  <a:close/>
                </a:path>
              </a:pathLst>
            </a:custGeom>
            <a:solidFill>
              <a:srgbClr val="FCE3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44"/>
            <p:cNvSpPr/>
            <p:nvPr/>
          </p:nvSpPr>
          <p:spPr>
            <a:xfrm>
              <a:off x="6057268" y="2266184"/>
              <a:ext cx="78241" cy="54097"/>
            </a:xfrm>
            <a:custGeom>
              <a:avLst/>
              <a:gdLst/>
              <a:ahLst/>
              <a:cxnLst/>
              <a:rect l="l" t="t" r="r" b="b"/>
              <a:pathLst>
                <a:path w="4485" h="3101" extrusionOk="0">
                  <a:moveTo>
                    <a:pt x="2335" y="1"/>
                  </a:moveTo>
                  <a:cubicBezTo>
                    <a:pt x="500" y="1"/>
                    <a:pt x="0" y="2893"/>
                    <a:pt x="2088" y="3093"/>
                  </a:cubicBezTo>
                  <a:cubicBezTo>
                    <a:pt x="2146" y="3098"/>
                    <a:pt x="2202" y="3101"/>
                    <a:pt x="2258" y="3101"/>
                  </a:cubicBezTo>
                  <a:cubicBezTo>
                    <a:pt x="4072" y="3101"/>
                    <a:pt x="4484" y="220"/>
                    <a:pt x="2528" y="11"/>
                  </a:cubicBezTo>
                  <a:cubicBezTo>
                    <a:pt x="2462" y="4"/>
                    <a:pt x="2398" y="1"/>
                    <a:pt x="2335" y="1"/>
                  </a:cubicBezTo>
                  <a:close/>
                </a:path>
              </a:pathLst>
            </a:custGeom>
            <a:solidFill>
              <a:srgbClr val="FCE3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44"/>
            <p:cNvSpPr/>
            <p:nvPr/>
          </p:nvSpPr>
          <p:spPr>
            <a:xfrm>
              <a:off x="4496492" y="2271505"/>
              <a:ext cx="416046" cy="452297"/>
            </a:xfrm>
            <a:custGeom>
              <a:avLst/>
              <a:gdLst/>
              <a:ahLst/>
              <a:cxnLst/>
              <a:rect l="l" t="t" r="r" b="b"/>
              <a:pathLst>
                <a:path w="23849" h="25927" extrusionOk="0">
                  <a:moveTo>
                    <a:pt x="2106" y="0"/>
                  </a:moveTo>
                  <a:cubicBezTo>
                    <a:pt x="1145" y="1177"/>
                    <a:pt x="1234" y="2193"/>
                    <a:pt x="0" y="3052"/>
                  </a:cubicBezTo>
                  <a:cubicBezTo>
                    <a:pt x="8089" y="17594"/>
                    <a:pt x="18108" y="23654"/>
                    <a:pt x="21447" y="25921"/>
                  </a:cubicBezTo>
                  <a:cubicBezTo>
                    <a:pt x="21452" y="25925"/>
                    <a:pt x="21458" y="25927"/>
                    <a:pt x="21465" y="25927"/>
                  </a:cubicBezTo>
                  <a:cubicBezTo>
                    <a:pt x="21795" y="25927"/>
                    <a:pt x="22988" y="20778"/>
                    <a:pt x="23848" y="18443"/>
                  </a:cubicBezTo>
                  <a:cubicBezTo>
                    <a:pt x="11749" y="12138"/>
                    <a:pt x="6871" y="6920"/>
                    <a:pt x="2106" y="0"/>
                  </a:cubicBezTo>
                  <a:close/>
                </a:path>
              </a:pathLst>
            </a:custGeom>
            <a:solidFill>
              <a:srgbClr val="269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44"/>
            <p:cNvSpPr/>
            <p:nvPr/>
          </p:nvSpPr>
          <p:spPr>
            <a:xfrm>
              <a:off x="4504325" y="2144767"/>
              <a:ext cx="93906" cy="63465"/>
            </a:xfrm>
            <a:custGeom>
              <a:avLst/>
              <a:gdLst/>
              <a:ahLst/>
              <a:cxnLst/>
              <a:rect l="l" t="t" r="r" b="b"/>
              <a:pathLst>
                <a:path w="5383" h="3638" extrusionOk="0">
                  <a:moveTo>
                    <a:pt x="2500" y="0"/>
                  </a:moveTo>
                  <a:cubicBezTo>
                    <a:pt x="1" y="0"/>
                    <a:pt x="483" y="3638"/>
                    <a:pt x="2722" y="3638"/>
                  </a:cubicBezTo>
                  <a:cubicBezTo>
                    <a:pt x="2836" y="3638"/>
                    <a:pt x="2955" y="3628"/>
                    <a:pt x="3078" y="3608"/>
                  </a:cubicBezTo>
                  <a:cubicBezTo>
                    <a:pt x="5382" y="3238"/>
                    <a:pt x="4708" y="54"/>
                    <a:pt x="2565" y="1"/>
                  </a:cubicBezTo>
                  <a:cubicBezTo>
                    <a:pt x="2543" y="1"/>
                    <a:pt x="2521" y="0"/>
                    <a:pt x="2500" y="0"/>
                  </a:cubicBezTo>
                  <a:close/>
                </a:path>
              </a:pathLst>
            </a:custGeom>
            <a:solidFill>
              <a:srgbClr val="FCE3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44"/>
            <p:cNvSpPr/>
            <p:nvPr/>
          </p:nvSpPr>
          <p:spPr>
            <a:xfrm>
              <a:off x="4326071" y="2122245"/>
              <a:ext cx="311829" cy="274776"/>
            </a:xfrm>
            <a:custGeom>
              <a:avLst/>
              <a:gdLst/>
              <a:ahLst/>
              <a:cxnLst/>
              <a:rect l="l" t="t" r="r" b="b"/>
              <a:pathLst>
                <a:path w="17875" h="15751" extrusionOk="0">
                  <a:moveTo>
                    <a:pt x="12823" y="1"/>
                  </a:moveTo>
                  <a:cubicBezTo>
                    <a:pt x="12714" y="1"/>
                    <a:pt x="12603" y="7"/>
                    <a:pt x="12490" y="20"/>
                  </a:cubicBezTo>
                  <a:cubicBezTo>
                    <a:pt x="10486" y="251"/>
                    <a:pt x="10556" y="1901"/>
                    <a:pt x="10070" y="3519"/>
                  </a:cubicBezTo>
                  <a:cubicBezTo>
                    <a:pt x="8833" y="2999"/>
                    <a:pt x="7144" y="1230"/>
                    <a:pt x="5606" y="1230"/>
                  </a:cubicBezTo>
                  <a:cubicBezTo>
                    <a:pt x="5193" y="1230"/>
                    <a:pt x="4791" y="1357"/>
                    <a:pt x="4412" y="1670"/>
                  </a:cubicBezTo>
                  <a:cubicBezTo>
                    <a:pt x="1752" y="3867"/>
                    <a:pt x="4658" y="7527"/>
                    <a:pt x="4659" y="7527"/>
                  </a:cubicBezTo>
                  <a:cubicBezTo>
                    <a:pt x="4293" y="7477"/>
                    <a:pt x="3955" y="7454"/>
                    <a:pt x="3645" y="7454"/>
                  </a:cubicBezTo>
                  <a:cubicBezTo>
                    <a:pt x="1" y="7454"/>
                    <a:pt x="169" y="10700"/>
                    <a:pt x="3168" y="12967"/>
                  </a:cubicBezTo>
                  <a:cubicBezTo>
                    <a:pt x="5159" y="14471"/>
                    <a:pt x="8004" y="15751"/>
                    <a:pt x="10654" y="15751"/>
                  </a:cubicBezTo>
                  <a:cubicBezTo>
                    <a:pt x="12299" y="15751"/>
                    <a:pt x="13870" y="15257"/>
                    <a:pt x="15114" y="14017"/>
                  </a:cubicBezTo>
                  <a:cubicBezTo>
                    <a:pt x="17604" y="11539"/>
                    <a:pt x="17874" y="6973"/>
                    <a:pt x="16576" y="3830"/>
                  </a:cubicBezTo>
                  <a:cubicBezTo>
                    <a:pt x="15955" y="2327"/>
                    <a:pt x="14899" y="1"/>
                    <a:pt x="12823" y="1"/>
                  </a:cubicBezTo>
                  <a:close/>
                </a:path>
              </a:pathLst>
            </a:custGeom>
            <a:solidFill>
              <a:srgbClr val="81C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44"/>
            <p:cNvSpPr/>
            <p:nvPr/>
          </p:nvSpPr>
          <p:spPr>
            <a:xfrm>
              <a:off x="4983472" y="3342928"/>
              <a:ext cx="232786" cy="812693"/>
            </a:xfrm>
            <a:custGeom>
              <a:avLst/>
              <a:gdLst/>
              <a:ahLst/>
              <a:cxnLst/>
              <a:rect l="l" t="t" r="r" b="b"/>
              <a:pathLst>
                <a:path w="13344" h="46586" extrusionOk="0">
                  <a:moveTo>
                    <a:pt x="1" y="1"/>
                  </a:moveTo>
                  <a:cubicBezTo>
                    <a:pt x="219" y="3225"/>
                    <a:pt x="1352" y="6415"/>
                    <a:pt x="2036" y="9585"/>
                  </a:cubicBezTo>
                  <a:cubicBezTo>
                    <a:pt x="3550" y="16592"/>
                    <a:pt x="4836" y="23627"/>
                    <a:pt x="6261" y="30656"/>
                  </a:cubicBezTo>
                  <a:cubicBezTo>
                    <a:pt x="7151" y="35043"/>
                    <a:pt x="9419" y="42299"/>
                    <a:pt x="7227" y="46586"/>
                  </a:cubicBezTo>
                  <a:cubicBezTo>
                    <a:pt x="8153" y="46081"/>
                    <a:pt x="8893" y="45955"/>
                    <a:pt x="9647" y="45955"/>
                  </a:cubicBezTo>
                  <a:cubicBezTo>
                    <a:pt x="10390" y="45955"/>
                    <a:pt x="11147" y="46077"/>
                    <a:pt x="12107" y="46077"/>
                  </a:cubicBezTo>
                  <a:cubicBezTo>
                    <a:pt x="12239" y="46077"/>
                    <a:pt x="12374" y="46075"/>
                    <a:pt x="12514" y="46070"/>
                  </a:cubicBezTo>
                  <a:cubicBezTo>
                    <a:pt x="13343" y="30794"/>
                    <a:pt x="8098" y="14901"/>
                    <a:pt x="7415" y="1"/>
                  </a:cubicBezTo>
                  <a:close/>
                </a:path>
              </a:pathLst>
            </a:custGeom>
            <a:solidFill>
              <a:srgbClr val="269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44"/>
            <p:cNvSpPr/>
            <p:nvPr/>
          </p:nvSpPr>
          <p:spPr>
            <a:xfrm>
              <a:off x="4827233" y="3979254"/>
              <a:ext cx="428118" cy="273520"/>
            </a:xfrm>
            <a:custGeom>
              <a:avLst/>
              <a:gdLst/>
              <a:ahLst/>
              <a:cxnLst/>
              <a:rect l="l" t="t" r="r" b="b"/>
              <a:pathLst>
                <a:path w="24541" h="15679" extrusionOk="0">
                  <a:moveTo>
                    <a:pt x="10860" y="1"/>
                  </a:moveTo>
                  <a:cubicBezTo>
                    <a:pt x="10865" y="1894"/>
                    <a:pt x="12890" y="3413"/>
                    <a:pt x="14217" y="4490"/>
                  </a:cubicBezTo>
                  <a:cubicBezTo>
                    <a:pt x="13938" y="4493"/>
                    <a:pt x="13655" y="4499"/>
                    <a:pt x="13372" y="4499"/>
                  </a:cubicBezTo>
                  <a:cubicBezTo>
                    <a:pt x="12666" y="4499"/>
                    <a:pt x="11965" y="4460"/>
                    <a:pt x="11357" y="4233"/>
                  </a:cubicBezTo>
                  <a:lnTo>
                    <a:pt x="11357" y="4233"/>
                  </a:lnTo>
                  <a:cubicBezTo>
                    <a:pt x="11516" y="4701"/>
                    <a:pt x="11399" y="5223"/>
                    <a:pt x="11716" y="5765"/>
                  </a:cubicBezTo>
                  <a:cubicBezTo>
                    <a:pt x="10541" y="5174"/>
                    <a:pt x="9131" y="4853"/>
                    <a:pt x="7727" y="4853"/>
                  </a:cubicBezTo>
                  <a:cubicBezTo>
                    <a:pt x="4972" y="4853"/>
                    <a:pt x="2242" y="6089"/>
                    <a:pt x="1358" y="8954"/>
                  </a:cubicBezTo>
                  <a:cubicBezTo>
                    <a:pt x="1" y="13360"/>
                    <a:pt x="5852" y="15047"/>
                    <a:pt x="9341" y="15047"/>
                  </a:cubicBezTo>
                  <a:cubicBezTo>
                    <a:pt x="9504" y="15047"/>
                    <a:pt x="9661" y="15043"/>
                    <a:pt x="9813" y="15036"/>
                  </a:cubicBezTo>
                  <a:cubicBezTo>
                    <a:pt x="15412" y="14772"/>
                    <a:pt x="19667" y="15678"/>
                    <a:pt x="22571" y="12461"/>
                  </a:cubicBezTo>
                  <a:cubicBezTo>
                    <a:pt x="24504" y="10322"/>
                    <a:pt x="24540" y="3931"/>
                    <a:pt x="21508" y="2093"/>
                  </a:cubicBezTo>
                  <a:lnTo>
                    <a:pt x="16781" y="2093"/>
                  </a:lnTo>
                  <a:cubicBezTo>
                    <a:pt x="16531" y="2115"/>
                    <a:pt x="16269" y="2127"/>
                    <a:pt x="15999" y="2127"/>
                  </a:cubicBezTo>
                  <a:cubicBezTo>
                    <a:pt x="14121" y="2127"/>
                    <a:pt x="11887" y="1545"/>
                    <a:pt x="10860" y="1"/>
                  </a:cubicBezTo>
                  <a:close/>
                </a:path>
              </a:pathLst>
            </a:custGeom>
            <a:solidFill>
              <a:srgbClr val="81C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44"/>
            <p:cNvSpPr/>
            <p:nvPr/>
          </p:nvSpPr>
          <p:spPr>
            <a:xfrm>
              <a:off x="5290296" y="3342928"/>
              <a:ext cx="232769" cy="812693"/>
            </a:xfrm>
            <a:custGeom>
              <a:avLst/>
              <a:gdLst/>
              <a:ahLst/>
              <a:cxnLst/>
              <a:rect l="l" t="t" r="r" b="b"/>
              <a:pathLst>
                <a:path w="13343" h="46586" extrusionOk="0">
                  <a:moveTo>
                    <a:pt x="5928" y="1"/>
                  </a:moveTo>
                  <a:cubicBezTo>
                    <a:pt x="3798" y="14435"/>
                    <a:pt x="0" y="30794"/>
                    <a:pt x="829" y="46070"/>
                  </a:cubicBezTo>
                  <a:cubicBezTo>
                    <a:pt x="969" y="46075"/>
                    <a:pt x="1105" y="46077"/>
                    <a:pt x="1237" y="46077"/>
                  </a:cubicBezTo>
                  <a:cubicBezTo>
                    <a:pt x="2197" y="46077"/>
                    <a:pt x="2953" y="45955"/>
                    <a:pt x="3696" y="45955"/>
                  </a:cubicBezTo>
                  <a:cubicBezTo>
                    <a:pt x="4450" y="45955"/>
                    <a:pt x="5190" y="46081"/>
                    <a:pt x="6115" y="46586"/>
                  </a:cubicBezTo>
                  <a:cubicBezTo>
                    <a:pt x="3924" y="42299"/>
                    <a:pt x="6192" y="35043"/>
                    <a:pt x="7082" y="30656"/>
                  </a:cubicBezTo>
                  <a:cubicBezTo>
                    <a:pt x="8508" y="23627"/>
                    <a:pt x="9793" y="16592"/>
                    <a:pt x="11307" y="9585"/>
                  </a:cubicBezTo>
                  <a:cubicBezTo>
                    <a:pt x="11990" y="6415"/>
                    <a:pt x="13124" y="3225"/>
                    <a:pt x="13343" y="1"/>
                  </a:cubicBezTo>
                  <a:close/>
                </a:path>
              </a:pathLst>
            </a:custGeom>
            <a:solidFill>
              <a:srgbClr val="269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44"/>
            <p:cNvSpPr/>
            <p:nvPr/>
          </p:nvSpPr>
          <p:spPr>
            <a:xfrm>
              <a:off x="5251201" y="3979254"/>
              <a:ext cx="428100" cy="273520"/>
            </a:xfrm>
            <a:custGeom>
              <a:avLst/>
              <a:gdLst/>
              <a:ahLst/>
              <a:cxnLst/>
              <a:rect l="l" t="t" r="r" b="b"/>
              <a:pathLst>
                <a:path w="24540" h="15679" extrusionOk="0">
                  <a:moveTo>
                    <a:pt x="13682" y="1"/>
                  </a:moveTo>
                  <a:lnTo>
                    <a:pt x="13682" y="1"/>
                  </a:lnTo>
                  <a:cubicBezTo>
                    <a:pt x="12654" y="1545"/>
                    <a:pt x="10420" y="2127"/>
                    <a:pt x="8542" y="2127"/>
                  </a:cubicBezTo>
                  <a:cubicBezTo>
                    <a:pt x="8273" y="2127"/>
                    <a:pt x="8011" y="2115"/>
                    <a:pt x="7761" y="2093"/>
                  </a:cubicBezTo>
                  <a:lnTo>
                    <a:pt x="3032" y="2093"/>
                  </a:lnTo>
                  <a:cubicBezTo>
                    <a:pt x="0" y="3931"/>
                    <a:pt x="37" y="10322"/>
                    <a:pt x="1969" y="12461"/>
                  </a:cubicBezTo>
                  <a:cubicBezTo>
                    <a:pt x="4873" y="15678"/>
                    <a:pt x="9129" y="14772"/>
                    <a:pt x="14728" y="15036"/>
                  </a:cubicBezTo>
                  <a:cubicBezTo>
                    <a:pt x="14879" y="15043"/>
                    <a:pt x="15037" y="15047"/>
                    <a:pt x="15200" y="15047"/>
                  </a:cubicBezTo>
                  <a:cubicBezTo>
                    <a:pt x="18688" y="15047"/>
                    <a:pt x="24540" y="13360"/>
                    <a:pt x="23182" y="8954"/>
                  </a:cubicBezTo>
                  <a:cubicBezTo>
                    <a:pt x="22298" y="6089"/>
                    <a:pt x="19568" y="4853"/>
                    <a:pt x="16814" y="4853"/>
                  </a:cubicBezTo>
                  <a:cubicBezTo>
                    <a:pt x="15410" y="4853"/>
                    <a:pt x="13999" y="5174"/>
                    <a:pt x="12824" y="5765"/>
                  </a:cubicBezTo>
                  <a:cubicBezTo>
                    <a:pt x="13141" y="5223"/>
                    <a:pt x="13026" y="4701"/>
                    <a:pt x="13184" y="4233"/>
                  </a:cubicBezTo>
                  <a:lnTo>
                    <a:pt x="13184" y="4233"/>
                  </a:lnTo>
                  <a:cubicBezTo>
                    <a:pt x="12575" y="4460"/>
                    <a:pt x="11874" y="4499"/>
                    <a:pt x="11168" y="4499"/>
                  </a:cubicBezTo>
                  <a:cubicBezTo>
                    <a:pt x="10886" y="4499"/>
                    <a:pt x="10602" y="4493"/>
                    <a:pt x="10324" y="4490"/>
                  </a:cubicBezTo>
                  <a:cubicBezTo>
                    <a:pt x="11650" y="3413"/>
                    <a:pt x="13677" y="1894"/>
                    <a:pt x="13682" y="1"/>
                  </a:cubicBezTo>
                  <a:close/>
                </a:path>
              </a:pathLst>
            </a:custGeom>
            <a:solidFill>
              <a:srgbClr val="81C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44"/>
            <p:cNvSpPr/>
            <p:nvPr/>
          </p:nvSpPr>
          <p:spPr>
            <a:xfrm>
              <a:off x="4710997" y="1993257"/>
              <a:ext cx="365665" cy="438184"/>
            </a:xfrm>
            <a:custGeom>
              <a:avLst/>
              <a:gdLst/>
              <a:ahLst/>
              <a:cxnLst/>
              <a:rect l="l" t="t" r="r" b="b"/>
              <a:pathLst>
                <a:path w="20961" h="25118" extrusionOk="0">
                  <a:moveTo>
                    <a:pt x="2545" y="1"/>
                  </a:moveTo>
                  <a:cubicBezTo>
                    <a:pt x="1" y="3915"/>
                    <a:pt x="1024" y="11552"/>
                    <a:pt x="2474" y="15613"/>
                  </a:cubicBezTo>
                  <a:cubicBezTo>
                    <a:pt x="3262" y="17820"/>
                    <a:pt x="6993" y="25118"/>
                    <a:pt x="10081" y="25118"/>
                  </a:cubicBezTo>
                  <a:cubicBezTo>
                    <a:pt x="10141" y="25118"/>
                    <a:pt x="10201" y="25115"/>
                    <a:pt x="10261" y="25109"/>
                  </a:cubicBezTo>
                  <a:lnTo>
                    <a:pt x="20960" y="12169"/>
                  </a:lnTo>
                  <a:cubicBezTo>
                    <a:pt x="19263" y="12134"/>
                    <a:pt x="18560" y="9811"/>
                    <a:pt x="17422" y="8686"/>
                  </a:cubicBezTo>
                  <a:cubicBezTo>
                    <a:pt x="15771" y="7053"/>
                    <a:pt x="13339" y="6155"/>
                    <a:pt x="11249" y="5134"/>
                  </a:cubicBezTo>
                  <a:cubicBezTo>
                    <a:pt x="8082" y="3584"/>
                    <a:pt x="4983" y="2339"/>
                    <a:pt x="2545" y="1"/>
                  </a:cubicBezTo>
                  <a:close/>
                </a:path>
              </a:pathLst>
            </a:custGeom>
            <a:solidFill>
              <a:srgbClr val="5FA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44"/>
            <p:cNvSpPr/>
            <p:nvPr/>
          </p:nvSpPr>
          <p:spPr>
            <a:xfrm>
              <a:off x="4781074" y="2112197"/>
              <a:ext cx="219633" cy="238805"/>
            </a:xfrm>
            <a:custGeom>
              <a:avLst/>
              <a:gdLst/>
              <a:ahLst/>
              <a:cxnLst/>
              <a:rect l="l" t="t" r="r" b="b"/>
              <a:pathLst>
                <a:path w="12590" h="13689" extrusionOk="0">
                  <a:moveTo>
                    <a:pt x="1375" y="1"/>
                  </a:moveTo>
                  <a:lnTo>
                    <a:pt x="1375" y="1"/>
                  </a:lnTo>
                  <a:cubicBezTo>
                    <a:pt x="1" y="9935"/>
                    <a:pt x="6867" y="13688"/>
                    <a:pt x="6867" y="13688"/>
                  </a:cubicBezTo>
                  <a:lnTo>
                    <a:pt x="12589" y="8610"/>
                  </a:lnTo>
                  <a:cubicBezTo>
                    <a:pt x="12360" y="2430"/>
                    <a:pt x="1375" y="1"/>
                    <a:pt x="1375" y="1"/>
                  </a:cubicBezTo>
                  <a:close/>
                </a:path>
              </a:pathLst>
            </a:custGeom>
            <a:solidFill>
              <a:srgbClr val="FCE3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44"/>
            <p:cNvSpPr/>
            <p:nvPr/>
          </p:nvSpPr>
          <p:spPr>
            <a:xfrm>
              <a:off x="5365083" y="1993257"/>
              <a:ext cx="365647" cy="438184"/>
            </a:xfrm>
            <a:custGeom>
              <a:avLst/>
              <a:gdLst/>
              <a:ahLst/>
              <a:cxnLst/>
              <a:rect l="l" t="t" r="r" b="b"/>
              <a:pathLst>
                <a:path w="20960" h="25118" extrusionOk="0">
                  <a:moveTo>
                    <a:pt x="18415" y="1"/>
                  </a:moveTo>
                  <a:cubicBezTo>
                    <a:pt x="15977" y="2339"/>
                    <a:pt x="12879" y="3584"/>
                    <a:pt x="9712" y="5134"/>
                  </a:cubicBezTo>
                  <a:cubicBezTo>
                    <a:pt x="7621" y="6155"/>
                    <a:pt x="5189" y="7053"/>
                    <a:pt x="3539" y="8686"/>
                  </a:cubicBezTo>
                  <a:cubicBezTo>
                    <a:pt x="2400" y="9811"/>
                    <a:pt x="1698" y="12134"/>
                    <a:pt x="0" y="12169"/>
                  </a:cubicBezTo>
                  <a:lnTo>
                    <a:pt x="10700" y="25109"/>
                  </a:lnTo>
                  <a:cubicBezTo>
                    <a:pt x="10760" y="25115"/>
                    <a:pt x="10820" y="25118"/>
                    <a:pt x="10880" y="25118"/>
                  </a:cubicBezTo>
                  <a:cubicBezTo>
                    <a:pt x="13968" y="25118"/>
                    <a:pt x="17697" y="17820"/>
                    <a:pt x="18487" y="15613"/>
                  </a:cubicBezTo>
                  <a:cubicBezTo>
                    <a:pt x="19936" y="11552"/>
                    <a:pt x="20960" y="3915"/>
                    <a:pt x="18415" y="1"/>
                  </a:cubicBezTo>
                  <a:close/>
                </a:path>
              </a:pathLst>
            </a:custGeom>
            <a:solidFill>
              <a:srgbClr val="5FA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44"/>
            <p:cNvSpPr/>
            <p:nvPr/>
          </p:nvSpPr>
          <p:spPr>
            <a:xfrm>
              <a:off x="5441038" y="2112197"/>
              <a:ext cx="219615" cy="238805"/>
            </a:xfrm>
            <a:custGeom>
              <a:avLst/>
              <a:gdLst/>
              <a:ahLst/>
              <a:cxnLst/>
              <a:rect l="l" t="t" r="r" b="b"/>
              <a:pathLst>
                <a:path w="12589" h="13689" extrusionOk="0">
                  <a:moveTo>
                    <a:pt x="11215" y="1"/>
                  </a:moveTo>
                  <a:cubicBezTo>
                    <a:pt x="11214" y="1"/>
                    <a:pt x="229" y="2430"/>
                    <a:pt x="0" y="8610"/>
                  </a:cubicBezTo>
                  <a:lnTo>
                    <a:pt x="5722" y="13688"/>
                  </a:lnTo>
                  <a:cubicBezTo>
                    <a:pt x="5722" y="13688"/>
                    <a:pt x="12589" y="9935"/>
                    <a:pt x="11215" y="1"/>
                  </a:cubicBezTo>
                  <a:close/>
                </a:path>
              </a:pathLst>
            </a:custGeom>
            <a:solidFill>
              <a:srgbClr val="FCE3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44"/>
            <p:cNvSpPr/>
            <p:nvPr/>
          </p:nvSpPr>
          <p:spPr>
            <a:xfrm>
              <a:off x="4682056" y="1924680"/>
              <a:ext cx="1071018" cy="1504684"/>
            </a:xfrm>
            <a:custGeom>
              <a:avLst/>
              <a:gdLst/>
              <a:ahLst/>
              <a:cxnLst/>
              <a:rect l="l" t="t" r="r" b="b"/>
              <a:pathLst>
                <a:path w="61394" h="86253" extrusionOk="0">
                  <a:moveTo>
                    <a:pt x="28089" y="0"/>
                  </a:moveTo>
                  <a:cubicBezTo>
                    <a:pt x="27497" y="2062"/>
                    <a:pt x="27271" y="4097"/>
                    <a:pt x="26298" y="6097"/>
                  </a:cubicBezTo>
                  <a:cubicBezTo>
                    <a:pt x="25540" y="7653"/>
                    <a:pt x="23993" y="8921"/>
                    <a:pt x="23562" y="10537"/>
                  </a:cubicBezTo>
                  <a:cubicBezTo>
                    <a:pt x="23148" y="9485"/>
                    <a:pt x="22959" y="8187"/>
                    <a:pt x="23070" y="6968"/>
                  </a:cubicBezTo>
                  <a:lnTo>
                    <a:pt x="23070" y="6968"/>
                  </a:lnTo>
                  <a:cubicBezTo>
                    <a:pt x="22026" y="9299"/>
                    <a:pt x="19431" y="11230"/>
                    <a:pt x="19331" y="13797"/>
                  </a:cubicBezTo>
                  <a:cubicBezTo>
                    <a:pt x="18780" y="14075"/>
                    <a:pt x="18243" y="14374"/>
                    <a:pt x="17726" y="14695"/>
                  </a:cubicBezTo>
                  <a:cubicBezTo>
                    <a:pt x="17543" y="14811"/>
                    <a:pt x="17362" y="14931"/>
                    <a:pt x="17183" y="15051"/>
                  </a:cubicBezTo>
                  <a:cubicBezTo>
                    <a:pt x="15180" y="15055"/>
                    <a:pt x="13058" y="15277"/>
                    <a:pt x="11138" y="15403"/>
                  </a:cubicBezTo>
                  <a:cubicBezTo>
                    <a:pt x="11669" y="15998"/>
                    <a:pt x="12014" y="16548"/>
                    <a:pt x="12777" y="16857"/>
                  </a:cubicBezTo>
                  <a:cubicBezTo>
                    <a:pt x="11912" y="16631"/>
                    <a:pt x="11053" y="16303"/>
                    <a:pt x="10203" y="16077"/>
                  </a:cubicBezTo>
                  <a:lnTo>
                    <a:pt x="10203" y="16077"/>
                  </a:lnTo>
                  <a:cubicBezTo>
                    <a:pt x="10288" y="17502"/>
                    <a:pt x="11016" y="18618"/>
                    <a:pt x="12080" y="19534"/>
                  </a:cubicBezTo>
                  <a:cubicBezTo>
                    <a:pt x="11998" y="19541"/>
                    <a:pt x="11916" y="19544"/>
                    <a:pt x="11833" y="19544"/>
                  </a:cubicBezTo>
                  <a:cubicBezTo>
                    <a:pt x="10752" y="19544"/>
                    <a:pt x="9638" y="18958"/>
                    <a:pt x="9047" y="18365"/>
                  </a:cubicBezTo>
                  <a:lnTo>
                    <a:pt x="9047" y="18365"/>
                  </a:lnTo>
                  <a:cubicBezTo>
                    <a:pt x="9433" y="20010"/>
                    <a:pt x="10529" y="20727"/>
                    <a:pt x="11749" y="21351"/>
                  </a:cubicBezTo>
                  <a:cubicBezTo>
                    <a:pt x="11185" y="22614"/>
                    <a:pt x="10802" y="23950"/>
                    <a:pt x="10612" y="25319"/>
                  </a:cubicBezTo>
                  <a:cubicBezTo>
                    <a:pt x="9896" y="30420"/>
                    <a:pt x="10231" y="35573"/>
                    <a:pt x="9202" y="40649"/>
                  </a:cubicBezTo>
                  <a:cubicBezTo>
                    <a:pt x="8795" y="42659"/>
                    <a:pt x="8205" y="44627"/>
                    <a:pt x="7585" y="46587"/>
                  </a:cubicBezTo>
                  <a:cubicBezTo>
                    <a:pt x="6638" y="48260"/>
                    <a:pt x="5996" y="50204"/>
                    <a:pt x="4891" y="51867"/>
                  </a:cubicBezTo>
                  <a:cubicBezTo>
                    <a:pt x="3488" y="53972"/>
                    <a:pt x="1416" y="55474"/>
                    <a:pt x="1" y="57422"/>
                  </a:cubicBezTo>
                  <a:cubicBezTo>
                    <a:pt x="805" y="57866"/>
                    <a:pt x="1880" y="57945"/>
                    <a:pt x="2873" y="57957"/>
                  </a:cubicBezTo>
                  <a:cubicBezTo>
                    <a:pt x="924" y="61492"/>
                    <a:pt x="1239" y="68346"/>
                    <a:pt x="2389" y="71630"/>
                  </a:cubicBezTo>
                  <a:cubicBezTo>
                    <a:pt x="2680" y="70620"/>
                    <a:pt x="3215" y="69647"/>
                    <a:pt x="4094" y="69131"/>
                  </a:cubicBezTo>
                  <a:lnTo>
                    <a:pt x="4094" y="69131"/>
                  </a:lnTo>
                  <a:cubicBezTo>
                    <a:pt x="4013" y="73497"/>
                    <a:pt x="7480" y="78595"/>
                    <a:pt x="10887" y="81204"/>
                  </a:cubicBezTo>
                  <a:cubicBezTo>
                    <a:pt x="10628" y="80453"/>
                    <a:pt x="10564" y="79741"/>
                    <a:pt x="10596" y="78886"/>
                  </a:cubicBezTo>
                  <a:lnTo>
                    <a:pt x="10596" y="78886"/>
                  </a:lnTo>
                  <a:cubicBezTo>
                    <a:pt x="12020" y="81769"/>
                    <a:pt x="16788" y="85133"/>
                    <a:pt x="19975" y="85238"/>
                  </a:cubicBezTo>
                  <a:cubicBezTo>
                    <a:pt x="19955" y="85238"/>
                    <a:pt x="19978" y="83977"/>
                    <a:pt x="20038" y="83882"/>
                  </a:cubicBezTo>
                  <a:cubicBezTo>
                    <a:pt x="20231" y="83589"/>
                    <a:pt x="20654" y="83473"/>
                    <a:pt x="21213" y="83473"/>
                  </a:cubicBezTo>
                  <a:cubicBezTo>
                    <a:pt x="23298" y="83473"/>
                    <a:pt x="27274" y="85098"/>
                    <a:pt x="28203" y="85220"/>
                  </a:cubicBezTo>
                  <a:cubicBezTo>
                    <a:pt x="28922" y="85314"/>
                    <a:pt x="31314" y="85628"/>
                    <a:pt x="33604" y="85628"/>
                  </a:cubicBezTo>
                  <a:cubicBezTo>
                    <a:pt x="36001" y="85628"/>
                    <a:pt x="38286" y="85284"/>
                    <a:pt x="38423" y="83984"/>
                  </a:cubicBezTo>
                  <a:lnTo>
                    <a:pt x="38423" y="83984"/>
                  </a:lnTo>
                  <a:cubicBezTo>
                    <a:pt x="38341" y="84765"/>
                    <a:pt x="38068" y="85607"/>
                    <a:pt x="37597" y="86252"/>
                  </a:cubicBezTo>
                  <a:cubicBezTo>
                    <a:pt x="40981" y="84494"/>
                    <a:pt x="44737" y="83717"/>
                    <a:pt x="47656" y="81075"/>
                  </a:cubicBezTo>
                  <a:lnTo>
                    <a:pt x="47656" y="81075"/>
                  </a:lnTo>
                  <a:cubicBezTo>
                    <a:pt x="47316" y="82147"/>
                    <a:pt x="46956" y="83230"/>
                    <a:pt x="46736" y="84253"/>
                  </a:cubicBezTo>
                  <a:cubicBezTo>
                    <a:pt x="50615" y="83725"/>
                    <a:pt x="52554" y="78080"/>
                    <a:pt x="55364" y="75836"/>
                  </a:cubicBezTo>
                  <a:lnTo>
                    <a:pt x="55364" y="75836"/>
                  </a:lnTo>
                  <a:cubicBezTo>
                    <a:pt x="55192" y="76819"/>
                    <a:pt x="55021" y="78004"/>
                    <a:pt x="55209" y="79040"/>
                  </a:cubicBezTo>
                  <a:cubicBezTo>
                    <a:pt x="59064" y="76266"/>
                    <a:pt x="59671" y="70013"/>
                    <a:pt x="59930" y="65697"/>
                  </a:cubicBezTo>
                  <a:cubicBezTo>
                    <a:pt x="60515" y="66380"/>
                    <a:pt x="61016" y="67748"/>
                    <a:pt x="61130" y="68150"/>
                  </a:cubicBezTo>
                  <a:cubicBezTo>
                    <a:pt x="61137" y="62015"/>
                    <a:pt x="61394" y="51700"/>
                    <a:pt x="55992" y="47501"/>
                  </a:cubicBezTo>
                  <a:lnTo>
                    <a:pt x="55992" y="47501"/>
                  </a:lnTo>
                  <a:cubicBezTo>
                    <a:pt x="56691" y="47897"/>
                    <a:pt x="57568" y="48146"/>
                    <a:pt x="58356" y="48164"/>
                  </a:cubicBezTo>
                  <a:cubicBezTo>
                    <a:pt x="57553" y="48146"/>
                    <a:pt x="54388" y="40264"/>
                    <a:pt x="54057" y="39168"/>
                  </a:cubicBezTo>
                  <a:cubicBezTo>
                    <a:pt x="52701" y="34668"/>
                    <a:pt x="52945" y="29931"/>
                    <a:pt x="52296" y="25321"/>
                  </a:cubicBezTo>
                  <a:cubicBezTo>
                    <a:pt x="52038" y="23482"/>
                    <a:pt x="51471" y="21829"/>
                    <a:pt x="50664" y="20357"/>
                  </a:cubicBezTo>
                  <a:cubicBezTo>
                    <a:pt x="50998" y="19575"/>
                    <a:pt x="51497" y="18878"/>
                    <a:pt x="52203" y="18340"/>
                  </a:cubicBezTo>
                  <a:cubicBezTo>
                    <a:pt x="51523" y="17614"/>
                    <a:pt x="50451" y="17279"/>
                    <a:pt x="49422" y="17279"/>
                  </a:cubicBezTo>
                  <a:cubicBezTo>
                    <a:pt x="49269" y="17279"/>
                    <a:pt x="49118" y="17286"/>
                    <a:pt x="48969" y="17301"/>
                  </a:cubicBezTo>
                  <a:cubicBezTo>
                    <a:pt x="49303" y="16891"/>
                    <a:pt x="49814" y="15807"/>
                    <a:pt x="50151" y="15397"/>
                  </a:cubicBezTo>
                  <a:cubicBezTo>
                    <a:pt x="49754" y="15336"/>
                    <a:pt x="49351" y="15310"/>
                    <a:pt x="48943" y="15310"/>
                  </a:cubicBezTo>
                  <a:cubicBezTo>
                    <a:pt x="48116" y="15310"/>
                    <a:pt x="47273" y="15417"/>
                    <a:pt x="46439" y="15556"/>
                  </a:cubicBezTo>
                  <a:cubicBezTo>
                    <a:pt x="46035" y="15254"/>
                    <a:pt x="45616" y="14966"/>
                    <a:pt x="45183" y="14697"/>
                  </a:cubicBezTo>
                  <a:cubicBezTo>
                    <a:pt x="44596" y="14333"/>
                    <a:pt x="43990" y="13999"/>
                    <a:pt x="43369" y="13695"/>
                  </a:cubicBezTo>
                  <a:cubicBezTo>
                    <a:pt x="43213" y="11840"/>
                    <a:pt x="42823" y="10492"/>
                    <a:pt x="41209" y="8697"/>
                  </a:cubicBezTo>
                  <a:cubicBezTo>
                    <a:pt x="40234" y="7612"/>
                    <a:pt x="38505" y="5696"/>
                    <a:pt x="37500" y="5696"/>
                  </a:cubicBezTo>
                  <a:cubicBezTo>
                    <a:pt x="36929" y="5696"/>
                    <a:pt x="36591" y="6313"/>
                    <a:pt x="36756" y="8049"/>
                  </a:cubicBezTo>
                  <a:cubicBezTo>
                    <a:pt x="36176" y="6230"/>
                    <a:pt x="34817" y="4488"/>
                    <a:pt x="32999" y="3622"/>
                  </a:cubicBezTo>
                  <a:cubicBezTo>
                    <a:pt x="32259" y="4550"/>
                    <a:pt x="31787" y="5817"/>
                    <a:pt x="31768" y="7067"/>
                  </a:cubicBezTo>
                  <a:cubicBezTo>
                    <a:pt x="31736" y="4422"/>
                    <a:pt x="29346" y="2195"/>
                    <a:pt x="28089" y="0"/>
                  </a:cubicBezTo>
                  <a:close/>
                </a:path>
              </a:pathLst>
            </a:custGeom>
            <a:solidFill>
              <a:srgbClr val="81C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44"/>
            <p:cNvSpPr/>
            <p:nvPr/>
          </p:nvSpPr>
          <p:spPr>
            <a:xfrm>
              <a:off x="4961857" y="2416666"/>
              <a:ext cx="234408" cy="234391"/>
            </a:xfrm>
            <a:custGeom>
              <a:avLst/>
              <a:gdLst/>
              <a:ahLst/>
              <a:cxnLst/>
              <a:rect l="l" t="t" r="r" b="b"/>
              <a:pathLst>
                <a:path w="13437" h="13436" extrusionOk="0">
                  <a:moveTo>
                    <a:pt x="6718" y="0"/>
                  </a:moveTo>
                  <a:cubicBezTo>
                    <a:pt x="3008" y="0"/>
                    <a:pt x="1" y="3009"/>
                    <a:pt x="1" y="6718"/>
                  </a:cubicBezTo>
                  <a:cubicBezTo>
                    <a:pt x="1" y="10428"/>
                    <a:pt x="3007" y="13436"/>
                    <a:pt x="6718" y="13436"/>
                  </a:cubicBezTo>
                  <a:cubicBezTo>
                    <a:pt x="10429" y="13436"/>
                    <a:pt x="13436" y="10430"/>
                    <a:pt x="13436" y="6719"/>
                  </a:cubicBezTo>
                  <a:cubicBezTo>
                    <a:pt x="13436" y="3008"/>
                    <a:pt x="10427" y="0"/>
                    <a:pt x="6718" y="0"/>
                  </a:cubicBezTo>
                  <a:close/>
                </a:path>
              </a:pathLst>
            </a:custGeom>
            <a:solidFill>
              <a:srgbClr val="6AB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44"/>
            <p:cNvSpPr/>
            <p:nvPr/>
          </p:nvSpPr>
          <p:spPr>
            <a:xfrm>
              <a:off x="4979442" y="2443130"/>
              <a:ext cx="190360" cy="181498"/>
            </a:xfrm>
            <a:custGeom>
              <a:avLst/>
              <a:gdLst/>
              <a:ahLst/>
              <a:cxnLst/>
              <a:rect l="l" t="t" r="r" b="b"/>
              <a:pathLst>
                <a:path w="10912" h="10404" extrusionOk="0">
                  <a:moveTo>
                    <a:pt x="5710" y="1"/>
                  </a:moveTo>
                  <a:cubicBezTo>
                    <a:pt x="4379" y="1"/>
                    <a:pt x="3048" y="508"/>
                    <a:pt x="2032" y="1524"/>
                  </a:cubicBezTo>
                  <a:cubicBezTo>
                    <a:pt x="1" y="3555"/>
                    <a:pt x="1" y="6848"/>
                    <a:pt x="2032" y="8879"/>
                  </a:cubicBezTo>
                  <a:cubicBezTo>
                    <a:pt x="3007" y="9855"/>
                    <a:pt x="4330" y="10404"/>
                    <a:pt x="5710" y="10404"/>
                  </a:cubicBezTo>
                  <a:cubicBezTo>
                    <a:pt x="7089" y="10404"/>
                    <a:pt x="8413" y="9855"/>
                    <a:pt x="9387" y="8879"/>
                  </a:cubicBezTo>
                  <a:cubicBezTo>
                    <a:pt x="10364" y="7905"/>
                    <a:pt x="10912" y="6581"/>
                    <a:pt x="10912" y="5202"/>
                  </a:cubicBezTo>
                  <a:cubicBezTo>
                    <a:pt x="10912" y="3822"/>
                    <a:pt x="10364" y="2499"/>
                    <a:pt x="9387" y="1524"/>
                  </a:cubicBezTo>
                  <a:cubicBezTo>
                    <a:pt x="8372" y="508"/>
                    <a:pt x="7041" y="1"/>
                    <a:pt x="57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44"/>
            <p:cNvSpPr/>
            <p:nvPr/>
          </p:nvSpPr>
          <p:spPr>
            <a:xfrm>
              <a:off x="5016687" y="2471478"/>
              <a:ext cx="124749" cy="124784"/>
            </a:xfrm>
            <a:custGeom>
              <a:avLst/>
              <a:gdLst/>
              <a:ahLst/>
              <a:cxnLst/>
              <a:rect l="l" t="t" r="r" b="b"/>
              <a:pathLst>
                <a:path w="7151" h="7153" extrusionOk="0">
                  <a:moveTo>
                    <a:pt x="3575" y="1"/>
                  </a:moveTo>
                  <a:cubicBezTo>
                    <a:pt x="1600" y="1"/>
                    <a:pt x="0" y="1602"/>
                    <a:pt x="0" y="3577"/>
                  </a:cubicBezTo>
                  <a:cubicBezTo>
                    <a:pt x="0" y="5553"/>
                    <a:pt x="1600" y="7153"/>
                    <a:pt x="3574" y="7153"/>
                  </a:cubicBezTo>
                  <a:cubicBezTo>
                    <a:pt x="5549" y="7153"/>
                    <a:pt x="7151" y="5553"/>
                    <a:pt x="7151" y="3577"/>
                  </a:cubicBezTo>
                  <a:cubicBezTo>
                    <a:pt x="7151" y="1602"/>
                    <a:pt x="5551" y="1"/>
                    <a:pt x="3575" y="1"/>
                  </a:cubicBezTo>
                  <a:close/>
                </a:path>
              </a:pathLst>
            </a:custGeom>
            <a:solidFill>
              <a:srgbClr val="F593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44"/>
            <p:cNvSpPr/>
            <p:nvPr/>
          </p:nvSpPr>
          <p:spPr>
            <a:xfrm>
              <a:off x="5034184" y="2492272"/>
              <a:ext cx="86457" cy="83195"/>
            </a:xfrm>
            <a:custGeom>
              <a:avLst/>
              <a:gdLst/>
              <a:ahLst/>
              <a:cxnLst/>
              <a:rect l="l" t="t" r="r" b="b"/>
              <a:pathLst>
                <a:path w="4956" h="4769" extrusionOk="0">
                  <a:moveTo>
                    <a:pt x="2572" y="0"/>
                  </a:moveTo>
                  <a:cubicBezTo>
                    <a:pt x="1607" y="0"/>
                    <a:pt x="739" y="582"/>
                    <a:pt x="370" y="1472"/>
                  </a:cubicBezTo>
                  <a:cubicBezTo>
                    <a:pt x="1" y="2363"/>
                    <a:pt x="204" y="3389"/>
                    <a:pt x="886" y="4071"/>
                  </a:cubicBezTo>
                  <a:cubicBezTo>
                    <a:pt x="1342" y="4526"/>
                    <a:pt x="1952" y="4768"/>
                    <a:pt x="2572" y="4768"/>
                  </a:cubicBezTo>
                  <a:cubicBezTo>
                    <a:pt x="2880" y="4768"/>
                    <a:pt x="3190" y="4709"/>
                    <a:pt x="3485" y="4587"/>
                  </a:cubicBezTo>
                  <a:cubicBezTo>
                    <a:pt x="4374" y="4218"/>
                    <a:pt x="4956" y="3349"/>
                    <a:pt x="4956" y="2385"/>
                  </a:cubicBezTo>
                  <a:cubicBezTo>
                    <a:pt x="4956" y="1068"/>
                    <a:pt x="3889" y="0"/>
                    <a:pt x="2572" y="0"/>
                  </a:cubicBezTo>
                  <a:close/>
                </a:path>
              </a:pathLst>
            </a:custGeom>
            <a:solidFill>
              <a:srgbClr val="0B23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44"/>
            <p:cNvSpPr/>
            <p:nvPr/>
          </p:nvSpPr>
          <p:spPr>
            <a:xfrm>
              <a:off x="5083100" y="2477148"/>
              <a:ext cx="58982" cy="56731"/>
            </a:xfrm>
            <a:custGeom>
              <a:avLst/>
              <a:gdLst/>
              <a:ahLst/>
              <a:cxnLst/>
              <a:rect l="l" t="t" r="r" b="b"/>
              <a:pathLst>
                <a:path w="3381" h="3252" extrusionOk="0">
                  <a:moveTo>
                    <a:pt x="1754" y="1"/>
                  </a:moveTo>
                  <a:cubicBezTo>
                    <a:pt x="1097" y="1"/>
                    <a:pt x="505" y="397"/>
                    <a:pt x="253" y="1004"/>
                  </a:cubicBezTo>
                  <a:cubicBezTo>
                    <a:pt x="1" y="1611"/>
                    <a:pt x="140" y="2311"/>
                    <a:pt x="605" y="2776"/>
                  </a:cubicBezTo>
                  <a:cubicBezTo>
                    <a:pt x="916" y="3086"/>
                    <a:pt x="1332" y="3252"/>
                    <a:pt x="1755" y="3252"/>
                  </a:cubicBezTo>
                  <a:cubicBezTo>
                    <a:pt x="1964" y="3252"/>
                    <a:pt x="2176" y="3211"/>
                    <a:pt x="2377" y="3128"/>
                  </a:cubicBezTo>
                  <a:cubicBezTo>
                    <a:pt x="2984" y="2876"/>
                    <a:pt x="3380" y="2284"/>
                    <a:pt x="3380" y="1627"/>
                  </a:cubicBezTo>
                  <a:cubicBezTo>
                    <a:pt x="3380" y="728"/>
                    <a:pt x="2653" y="1"/>
                    <a:pt x="17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44"/>
            <p:cNvSpPr/>
            <p:nvPr/>
          </p:nvSpPr>
          <p:spPr>
            <a:xfrm>
              <a:off x="5248951" y="2446462"/>
              <a:ext cx="186696" cy="186696"/>
            </a:xfrm>
            <a:custGeom>
              <a:avLst/>
              <a:gdLst/>
              <a:ahLst/>
              <a:cxnLst/>
              <a:rect l="l" t="t" r="r" b="b"/>
              <a:pathLst>
                <a:path w="10702" h="10702" extrusionOk="0">
                  <a:moveTo>
                    <a:pt x="5350" y="0"/>
                  </a:moveTo>
                  <a:cubicBezTo>
                    <a:pt x="2396" y="0"/>
                    <a:pt x="0" y="2397"/>
                    <a:pt x="0" y="5351"/>
                  </a:cubicBezTo>
                  <a:cubicBezTo>
                    <a:pt x="0" y="8307"/>
                    <a:pt x="2396" y="10701"/>
                    <a:pt x="5350" y="10701"/>
                  </a:cubicBezTo>
                  <a:cubicBezTo>
                    <a:pt x="8306" y="10701"/>
                    <a:pt x="10702" y="8307"/>
                    <a:pt x="10702" y="5351"/>
                  </a:cubicBezTo>
                  <a:cubicBezTo>
                    <a:pt x="10702" y="2397"/>
                    <a:pt x="8306" y="0"/>
                    <a:pt x="5350" y="0"/>
                  </a:cubicBezTo>
                  <a:close/>
                </a:path>
              </a:pathLst>
            </a:custGeom>
            <a:solidFill>
              <a:srgbClr val="6AB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44"/>
            <p:cNvSpPr/>
            <p:nvPr/>
          </p:nvSpPr>
          <p:spPr>
            <a:xfrm>
              <a:off x="5270059" y="2467570"/>
              <a:ext cx="144514" cy="144532"/>
            </a:xfrm>
            <a:custGeom>
              <a:avLst/>
              <a:gdLst/>
              <a:ahLst/>
              <a:cxnLst/>
              <a:rect l="l" t="t" r="r" b="b"/>
              <a:pathLst>
                <a:path w="8284" h="8285" extrusionOk="0">
                  <a:moveTo>
                    <a:pt x="4142" y="0"/>
                  </a:moveTo>
                  <a:cubicBezTo>
                    <a:pt x="1854" y="0"/>
                    <a:pt x="0" y="1855"/>
                    <a:pt x="0" y="4141"/>
                  </a:cubicBezTo>
                  <a:cubicBezTo>
                    <a:pt x="0" y="6429"/>
                    <a:pt x="1854" y="8284"/>
                    <a:pt x="4142" y="8284"/>
                  </a:cubicBezTo>
                  <a:cubicBezTo>
                    <a:pt x="6429" y="8284"/>
                    <a:pt x="8283" y="6429"/>
                    <a:pt x="8283" y="4141"/>
                  </a:cubicBezTo>
                  <a:cubicBezTo>
                    <a:pt x="8283" y="1854"/>
                    <a:pt x="6429" y="0"/>
                    <a:pt x="41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44"/>
            <p:cNvSpPr/>
            <p:nvPr/>
          </p:nvSpPr>
          <p:spPr>
            <a:xfrm>
              <a:off x="5288691" y="2490127"/>
              <a:ext cx="103309" cy="99384"/>
            </a:xfrm>
            <a:custGeom>
              <a:avLst/>
              <a:gdLst/>
              <a:ahLst/>
              <a:cxnLst/>
              <a:rect l="l" t="t" r="r" b="b"/>
              <a:pathLst>
                <a:path w="5922" h="5697" extrusionOk="0">
                  <a:moveTo>
                    <a:pt x="3074" y="0"/>
                  </a:moveTo>
                  <a:cubicBezTo>
                    <a:pt x="1921" y="0"/>
                    <a:pt x="883" y="694"/>
                    <a:pt x="443" y="1758"/>
                  </a:cubicBezTo>
                  <a:cubicBezTo>
                    <a:pt x="1" y="2823"/>
                    <a:pt x="245" y="4048"/>
                    <a:pt x="1059" y="4863"/>
                  </a:cubicBezTo>
                  <a:cubicBezTo>
                    <a:pt x="1604" y="5407"/>
                    <a:pt x="2333" y="5697"/>
                    <a:pt x="3074" y="5697"/>
                  </a:cubicBezTo>
                  <a:cubicBezTo>
                    <a:pt x="3441" y="5697"/>
                    <a:pt x="3811" y="5626"/>
                    <a:pt x="4164" y="5479"/>
                  </a:cubicBezTo>
                  <a:cubicBezTo>
                    <a:pt x="5228" y="5039"/>
                    <a:pt x="5922" y="4001"/>
                    <a:pt x="5922" y="2848"/>
                  </a:cubicBezTo>
                  <a:cubicBezTo>
                    <a:pt x="5922" y="1276"/>
                    <a:pt x="4646" y="0"/>
                    <a:pt x="3074" y="0"/>
                  </a:cubicBezTo>
                  <a:close/>
                </a:path>
              </a:pathLst>
            </a:custGeom>
            <a:solidFill>
              <a:srgbClr val="F593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44"/>
            <p:cNvSpPr/>
            <p:nvPr/>
          </p:nvSpPr>
          <p:spPr>
            <a:xfrm>
              <a:off x="5306607" y="2506699"/>
              <a:ext cx="68838" cy="66221"/>
            </a:xfrm>
            <a:custGeom>
              <a:avLst/>
              <a:gdLst/>
              <a:ahLst/>
              <a:cxnLst/>
              <a:rect l="l" t="t" r="r" b="b"/>
              <a:pathLst>
                <a:path w="3946" h="3796" extrusionOk="0">
                  <a:moveTo>
                    <a:pt x="2049" y="1"/>
                  </a:moveTo>
                  <a:cubicBezTo>
                    <a:pt x="2049" y="1"/>
                    <a:pt x="2048" y="1"/>
                    <a:pt x="2047" y="1"/>
                  </a:cubicBezTo>
                  <a:cubicBezTo>
                    <a:pt x="1280" y="1"/>
                    <a:pt x="588" y="462"/>
                    <a:pt x="295" y="1171"/>
                  </a:cubicBezTo>
                  <a:cubicBezTo>
                    <a:pt x="0" y="1880"/>
                    <a:pt x="163" y="2697"/>
                    <a:pt x="705" y="3239"/>
                  </a:cubicBezTo>
                  <a:cubicBezTo>
                    <a:pt x="1068" y="3603"/>
                    <a:pt x="1554" y="3796"/>
                    <a:pt x="2048" y="3796"/>
                  </a:cubicBezTo>
                  <a:cubicBezTo>
                    <a:pt x="2292" y="3796"/>
                    <a:pt x="2538" y="3749"/>
                    <a:pt x="2772" y="3652"/>
                  </a:cubicBezTo>
                  <a:cubicBezTo>
                    <a:pt x="3481" y="3357"/>
                    <a:pt x="3944" y="2667"/>
                    <a:pt x="3944" y="1898"/>
                  </a:cubicBezTo>
                  <a:cubicBezTo>
                    <a:pt x="3946" y="852"/>
                    <a:pt x="3097" y="1"/>
                    <a:pt x="2049" y="1"/>
                  </a:cubicBezTo>
                  <a:close/>
                </a:path>
              </a:pathLst>
            </a:custGeom>
            <a:solidFill>
              <a:srgbClr val="0B23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44"/>
            <p:cNvSpPr/>
            <p:nvPr/>
          </p:nvSpPr>
          <p:spPr>
            <a:xfrm>
              <a:off x="5345527" y="2494680"/>
              <a:ext cx="46979" cy="45165"/>
            </a:xfrm>
            <a:custGeom>
              <a:avLst/>
              <a:gdLst/>
              <a:ahLst/>
              <a:cxnLst/>
              <a:rect l="l" t="t" r="r" b="b"/>
              <a:pathLst>
                <a:path w="2693" h="2589" extrusionOk="0">
                  <a:moveTo>
                    <a:pt x="1394" y="1"/>
                  </a:moveTo>
                  <a:cubicBezTo>
                    <a:pt x="872" y="1"/>
                    <a:pt x="401" y="316"/>
                    <a:pt x="201" y="799"/>
                  </a:cubicBezTo>
                  <a:cubicBezTo>
                    <a:pt x="1" y="1282"/>
                    <a:pt x="112" y="1839"/>
                    <a:pt x="482" y="2209"/>
                  </a:cubicBezTo>
                  <a:cubicBezTo>
                    <a:pt x="730" y="2457"/>
                    <a:pt x="1061" y="2589"/>
                    <a:pt x="1398" y="2589"/>
                  </a:cubicBezTo>
                  <a:cubicBezTo>
                    <a:pt x="1565" y="2589"/>
                    <a:pt x="1733" y="2557"/>
                    <a:pt x="1892" y="2490"/>
                  </a:cubicBezTo>
                  <a:cubicBezTo>
                    <a:pt x="2377" y="2290"/>
                    <a:pt x="2693" y="1818"/>
                    <a:pt x="2693" y="1294"/>
                  </a:cubicBezTo>
                  <a:cubicBezTo>
                    <a:pt x="2693" y="579"/>
                    <a:pt x="2113" y="1"/>
                    <a:pt x="1398" y="1"/>
                  </a:cubicBezTo>
                  <a:cubicBezTo>
                    <a:pt x="1396" y="1"/>
                    <a:pt x="1395" y="1"/>
                    <a:pt x="13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44"/>
            <p:cNvSpPr/>
            <p:nvPr/>
          </p:nvSpPr>
          <p:spPr>
            <a:xfrm>
              <a:off x="4913534" y="2339977"/>
              <a:ext cx="289988" cy="139124"/>
            </a:xfrm>
            <a:custGeom>
              <a:avLst/>
              <a:gdLst/>
              <a:ahLst/>
              <a:cxnLst/>
              <a:rect l="l" t="t" r="r" b="b"/>
              <a:pathLst>
                <a:path w="16623" h="7975" extrusionOk="0">
                  <a:moveTo>
                    <a:pt x="7590" y="1"/>
                  </a:moveTo>
                  <a:cubicBezTo>
                    <a:pt x="7552" y="1"/>
                    <a:pt x="7518" y="4"/>
                    <a:pt x="7488" y="10"/>
                  </a:cubicBezTo>
                  <a:cubicBezTo>
                    <a:pt x="7715" y="993"/>
                    <a:pt x="8209" y="1829"/>
                    <a:pt x="8707" y="2713"/>
                  </a:cubicBezTo>
                  <a:cubicBezTo>
                    <a:pt x="7260" y="2162"/>
                    <a:pt x="5875" y="1081"/>
                    <a:pt x="4383" y="895"/>
                  </a:cubicBezTo>
                  <a:lnTo>
                    <a:pt x="4383" y="895"/>
                  </a:lnTo>
                  <a:cubicBezTo>
                    <a:pt x="4568" y="2078"/>
                    <a:pt x="5004" y="3253"/>
                    <a:pt x="6106" y="3757"/>
                  </a:cubicBezTo>
                  <a:cubicBezTo>
                    <a:pt x="4761" y="3725"/>
                    <a:pt x="3137" y="3135"/>
                    <a:pt x="1675" y="3135"/>
                  </a:cubicBezTo>
                  <a:cubicBezTo>
                    <a:pt x="1146" y="3135"/>
                    <a:pt x="638" y="3213"/>
                    <a:pt x="172" y="3422"/>
                  </a:cubicBezTo>
                  <a:cubicBezTo>
                    <a:pt x="0" y="3497"/>
                    <a:pt x="6243" y="6828"/>
                    <a:pt x="7053" y="7020"/>
                  </a:cubicBezTo>
                  <a:cubicBezTo>
                    <a:pt x="8420" y="7341"/>
                    <a:pt x="10301" y="7974"/>
                    <a:pt x="12005" y="7974"/>
                  </a:cubicBezTo>
                  <a:cubicBezTo>
                    <a:pt x="12602" y="7974"/>
                    <a:pt x="13178" y="7896"/>
                    <a:pt x="13703" y="7700"/>
                  </a:cubicBezTo>
                  <a:cubicBezTo>
                    <a:pt x="14016" y="7584"/>
                    <a:pt x="14309" y="7422"/>
                    <a:pt x="14573" y="7218"/>
                  </a:cubicBezTo>
                  <a:cubicBezTo>
                    <a:pt x="16622" y="5626"/>
                    <a:pt x="15443" y="3733"/>
                    <a:pt x="13417" y="2735"/>
                  </a:cubicBezTo>
                  <a:cubicBezTo>
                    <a:pt x="12335" y="2203"/>
                    <a:pt x="8607" y="1"/>
                    <a:pt x="7590" y="1"/>
                  </a:cubicBezTo>
                  <a:close/>
                </a:path>
              </a:pathLst>
            </a:custGeom>
            <a:solidFill>
              <a:srgbClr val="0A6B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44"/>
            <p:cNvSpPr/>
            <p:nvPr/>
          </p:nvSpPr>
          <p:spPr>
            <a:xfrm>
              <a:off x="5227127" y="2372512"/>
              <a:ext cx="289988" cy="139141"/>
            </a:xfrm>
            <a:custGeom>
              <a:avLst/>
              <a:gdLst/>
              <a:ahLst/>
              <a:cxnLst/>
              <a:rect l="l" t="t" r="r" b="b"/>
              <a:pathLst>
                <a:path w="16623" h="7976" extrusionOk="0">
                  <a:moveTo>
                    <a:pt x="9032" y="0"/>
                  </a:moveTo>
                  <a:cubicBezTo>
                    <a:pt x="8016" y="0"/>
                    <a:pt x="4288" y="2204"/>
                    <a:pt x="3205" y="2736"/>
                  </a:cubicBezTo>
                  <a:cubicBezTo>
                    <a:pt x="1180" y="3734"/>
                    <a:pt x="0" y="5625"/>
                    <a:pt x="2050" y="7218"/>
                  </a:cubicBezTo>
                  <a:cubicBezTo>
                    <a:pt x="2314" y="7423"/>
                    <a:pt x="2607" y="7585"/>
                    <a:pt x="2920" y="7700"/>
                  </a:cubicBezTo>
                  <a:cubicBezTo>
                    <a:pt x="3444" y="7897"/>
                    <a:pt x="4021" y="7975"/>
                    <a:pt x="4619" y="7975"/>
                  </a:cubicBezTo>
                  <a:cubicBezTo>
                    <a:pt x="6322" y="7975"/>
                    <a:pt x="8202" y="7343"/>
                    <a:pt x="9569" y="7020"/>
                  </a:cubicBezTo>
                  <a:cubicBezTo>
                    <a:pt x="10380" y="6831"/>
                    <a:pt x="16622" y="3498"/>
                    <a:pt x="16451" y="3422"/>
                  </a:cubicBezTo>
                  <a:cubicBezTo>
                    <a:pt x="15985" y="3213"/>
                    <a:pt x="15477" y="3136"/>
                    <a:pt x="14948" y="3136"/>
                  </a:cubicBezTo>
                  <a:cubicBezTo>
                    <a:pt x="13486" y="3136"/>
                    <a:pt x="11861" y="3727"/>
                    <a:pt x="10515" y="3759"/>
                  </a:cubicBezTo>
                  <a:cubicBezTo>
                    <a:pt x="11619" y="3254"/>
                    <a:pt x="12054" y="2080"/>
                    <a:pt x="12239" y="898"/>
                  </a:cubicBezTo>
                  <a:lnTo>
                    <a:pt x="12239" y="898"/>
                  </a:lnTo>
                  <a:cubicBezTo>
                    <a:pt x="10747" y="1081"/>
                    <a:pt x="9363" y="2164"/>
                    <a:pt x="7916" y="2713"/>
                  </a:cubicBezTo>
                  <a:cubicBezTo>
                    <a:pt x="8414" y="1830"/>
                    <a:pt x="8907" y="995"/>
                    <a:pt x="9135" y="10"/>
                  </a:cubicBezTo>
                  <a:cubicBezTo>
                    <a:pt x="9105" y="3"/>
                    <a:pt x="9070" y="0"/>
                    <a:pt x="9032" y="0"/>
                  </a:cubicBezTo>
                  <a:close/>
                </a:path>
              </a:pathLst>
            </a:custGeom>
            <a:solidFill>
              <a:srgbClr val="0A6B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44"/>
            <p:cNvSpPr/>
            <p:nvPr/>
          </p:nvSpPr>
          <p:spPr>
            <a:xfrm>
              <a:off x="4976738" y="2724326"/>
              <a:ext cx="181864" cy="111718"/>
            </a:xfrm>
            <a:custGeom>
              <a:avLst/>
              <a:gdLst/>
              <a:ahLst/>
              <a:cxnLst/>
              <a:rect l="l" t="t" r="r" b="b"/>
              <a:pathLst>
                <a:path w="10425" h="6404" extrusionOk="0">
                  <a:moveTo>
                    <a:pt x="3878" y="0"/>
                  </a:moveTo>
                  <a:cubicBezTo>
                    <a:pt x="3878" y="0"/>
                    <a:pt x="1" y="3876"/>
                    <a:pt x="5170" y="5922"/>
                  </a:cubicBezTo>
                  <a:cubicBezTo>
                    <a:pt x="6025" y="6261"/>
                    <a:pt x="6739" y="6403"/>
                    <a:pt x="7335" y="6403"/>
                  </a:cubicBezTo>
                  <a:cubicBezTo>
                    <a:pt x="10425" y="6403"/>
                    <a:pt x="10339" y="2584"/>
                    <a:pt x="10339" y="2584"/>
                  </a:cubicBezTo>
                  <a:lnTo>
                    <a:pt x="38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44"/>
            <p:cNvSpPr/>
            <p:nvPr/>
          </p:nvSpPr>
          <p:spPr>
            <a:xfrm>
              <a:off x="5269780" y="2724326"/>
              <a:ext cx="181864" cy="111718"/>
            </a:xfrm>
            <a:custGeom>
              <a:avLst/>
              <a:gdLst/>
              <a:ahLst/>
              <a:cxnLst/>
              <a:rect l="l" t="t" r="r" b="b"/>
              <a:pathLst>
                <a:path w="10425" h="6404" extrusionOk="0">
                  <a:moveTo>
                    <a:pt x="6547" y="0"/>
                  </a:moveTo>
                  <a:lnTo>
                    <a:pt x="86" y="2584"/>
                  </a:lnTo>
                  <a:cubicBezTo>
                    <a:pt x="86" y="2584"/>
                    <a:pt x="1" y="6403"/>
                    <a:pt x="3091" y="6403"/>
                  </a:cubicBezTo>
                  <a:cubicBezTo>
                    <a:pt x="3686" y="6403"/>
                    <a:pt x="4400" y="6261"/>
                    <a:pt x="5255" y="5922"/>
                  </a:cubicBezTo>
                  <a:cubicBezTo>
                    <a:pt x="10424" y="3876"/>
                    <a:pt x="6547" y="0"/>
                    <a:pt x="65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44"/>
            <p:cNvSpPr/>
            <p:nvPr/>
          </p:nvSpPr>
          <p:spPr>
            <a:xfrm>
              <a:off x="4953763" y="2594413"/>
              <a:ext cx="509499" cy="186435"/>
            </a:xfrm>
            <a:custGeom>
              <a:avLst/>
              <a:gdLst/>
              <a:ahLst/>
              <a:cxnLst/>
              <a:rect l="l" t="t" r="r" b="b"/>
              <a:pathLst>
                <a:path w="29206" h="10687" extrusionOk="0">
                  <a:moveTo>
                    <a:pt x="27753" y="0"/>
                  </a:moveTo>
                  <a:cubicBezTo>
                    <a:pt x="27197" y="0"/>
                    <a:pt x="26682" y="361"/>
                    <a:pt x="26511" y="922"/>
                  </a:cubicBezTo>
                  <a:cubicBezTo>
                    <a:pt x="26490" y="991"/>
                    <a:pt x="24293" y="7878"/>
                    <a:pt x="15385" y="8085"/>
                  </a:cubicBezTo>
                  <a:cubicBezTo>
                    <a:pt x="15241" y="8088"/>
                    <a:pt x="15098" y="8090"/>
                    <a:pt x="14957" y="8090"/>
                  </a:cubicBezTo>
                  <a:cubicBezTo>
                    <a:pt x="6275" y="8090"/>
                    <a:pt x="2765" y="2078"/>
                    <a:pt x="2619" y="1820"/>
                  </a:cubicBezTo>
                  <a:cubicBezTo>
                    <a:pt x="2381" y="1393"/>
                    <a:pt x="1939" y="1153"/>
                    <a:pt x="1483" y="1153"/>
                  </a:cubicBezTo>
                  <a:cubicBezTo>
                    <a:pt x="1269" y="1153"/>
                    <a:pt x="1051" y="1206"/>
                    <a:pt x="850" y="1319"/>
                  </a:cubicBezTo>
                  <a:cubicBezTo>
                    <a:pt x="225" y="1668"/>
                    <a:pt x="0" y="2459"/>
                    <a:pt x="349" y="3086"/>
                  </a:cubicBezTo>
                  <a:cubicBezTo>
                    <a:pt x="525" y="3400"/>
                    <a:pt x="4694" y="10687"/>
                    <a:pt x="14939" y="10687"/>
                  </a:cubicBezTo>
                  <a:cubicBezTo>
                    <a:pt x="15107" y="10687"/>
                    <a:pt x="15276" y="10685"/>
                    <a:pt x="15446" y="10682"/>
                  </a:cubicBezTo>
                  <a:cubicBezTo>
                    <a:pt x="26211" y="10433"/>
                    <a:pt x="28971" y="1765"/>
                    <a:pt x="28998" y="1678"/>
                  </a:cubicBezTo>
                  <a:cubicBezTo>
                    <a:pt x="29206" y="991"/>
                    <a:pt x="28819" y="265"/>
                    <a:pt x="28133" y="57"/>
                  </a:cubicBezTo>
                  <a:cubicBezTo>
                    <a:pt x="28006" y="18"/>
                    <a:pt x="27879" y="0"/>
                    <a:pt x="27753" y="0"/>
                  </a:cubicBezTo>
                  <a:close/>
                </a:path>
              </a:pathLst>
            </a:custGeom>
            <a:solidFill>
              <a:srgbClr val="0A6B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44"/>
            <p:cNvSpPr/>
            <p:nvPr/>
          </p:nvSpPr>
          <p:spPr>
            <a:xfrm>
              <a:off x="4864060" y="2600083"/>
              <a:ext cx="99088" cy="105228"/>
            </a:xfrm>
            <a:custGeom>
              <a:avLst/>
              <a:gdLst/>
              <a:ahLst/>
              <a:cxnLst/>
              <a:rect l="l" t="t" r="r" b="b"/>
              <a:pathLst>
                <a:path w="5680" h="6032" extrusionOk="0">
                  <a:moveTo>
                    <a:pt x="3314" y="0"/>
                  </a:moveTo>
                  <a:cubicBezTo>
                    <a:pt x="2274" y="0"/>
                    <a:pt x="1181" y="828"/>
                    <a:pt x="652" y="2120"/>
                  </a:cubicBezTo>
                  <a:cubicBezTo>
                    <a:pt x="0" y="3710"/>
                    <a:pt x="453" y="5399"/>
                    <a:pt x="1661" y="5894"/>
                  </a:cubicBezTo>
                  <a:cubicBezTo>
                    <a:pt x="1888" y="5987"/>
                    <a:pt x="2125" y="6031"/>
                    <a:pt x="2366" y="6031"/>
                  </a:cubicBezTo>
                  <a:cubicBezTo>
                    <a:pt x="3405" y="6031"/>
                    <a:pt x="4499" y="5204"/>
                    <a:pt x="5028" y="3911"/>
                  </a:cubicBezTo>
                  <a:cubicBezTo>
                    <a:pt x="5680" y="2322"/>
                    <a:pt x="5227" y="631"/>
                    <a:pt x="4019" y="137"/>
                  </a:cubicBezTo>
                  <a:cubicBezTo>
                    <a:pt x="3792" y="44"/>
                    <a:pt x="3554" y="0"/>
                    <a:pt x="3314" y="0"/>
                  </a:cubicBezTo>
                  <a:close/>
                </a:path>
              </a:pathLst>
            </a:custGeom>
            <a:solidFill>
              <a:srgbClr val="0A6B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44"/>
            <p:cNvSpPr/>
            <p:nvPr/>
          </p:nvSpPr>
          <p:spPr>
            <a:xfrm>
              <a:off x="5575697" y="2802445"/>
              <a:ext cx="112817" cy="108578"/>
            </a:xfrm>
            <a:custGeom>
              <a:avLst/>
              <a:gdLst/>
              <a:ahLst/>
              <a:cxnLst/>
              <a:rect l="l" t="t" r="r" b="b"/>
              <a:pathLst>
                <a:path w="6467" h="6224" extrusionOk="0">
                  <a:moveTo>
                    <a:pt x="3356" y="1"/>
                  </a:moveTo>
                  <a:cubicBezTo>
                    <a:pt x="2097" y="1"/>
                    <a:pt x="963" y="760"/>
                    <a:pt x="482" y="1921"/>
                  </a:cubicBezTo>
                  <a:cubicBezTo>
                    <a:pt x="1" y="3084"/>
                    <a:pt x="267" y="4423"/>
                    <a:pt x="1156" y="5313"/>
                  </a:cubicBezTo>
                  <a:cubicBezTo>
                    <a:pt x="1751" y="5908"/>
                    <a:pt x="2547" y="6224"/>
                    <a:pt x="3357" y="6224"/>
                  </a:cubicBezTo>
                  <a:cubicBezTo>
                    <a:pt x="3757" y="6224"/>
                    <a:pt x="4162" y="6146"/>
                    <a:pt x="4546" y="5987"/>
                  </a:cubicBezTo>
                  <a:cubicBezTo>
                    <a:pt x="5709" y="5504"/>
                    <a:pt x="6467" y="4370"/>
                    <a:pt x="6467" y="3111"/>
                  </a:cubicBezTo>
                  <a:cubicBezTo>
                    <a:pt x="6467" y="1394"/>
                    <a:pt x="5075" y="1"/>
                    <a:pt x="3356" y="1"/>
                  </a:cubicBezTo>
                  <a:close/>
                </a:path>
              </a:pathLst>
            </a:custGeom>
            <a:solidFill>
              <a:srgbClr val="0A6B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44"/>
            <p:cNvSpPr/>
            <p:nvPr/>
          </p:nvSpPr>
          <p:spPr>
            <a:xfrm>
              <a:off x="5077832" y="2242424"/>
              <a:ext cx="76723" cy="73845"/>
            </a:xfrm>
            <a:custGeom>
              <a:avLst/>
              <a:gdLst/>
              <a:ahLst/>
              <a:cxnLst/>
              <a:rect l="l" t="t" r="r" b="b"/>
              <a:pathLst>
                <a:path w="4398" h="4233" extrusionOk="0">
                  <a:moveTo>
                    <a:pt x="2282" y="0"/>
                  </a:moveTo>
                  <a:cubicBezTo>
                    <a:pt x="1426" y="0"/>
                    <a:pt x="655" y="517"/>
                    <a:pt x="327" y="1306"/>
                  </a:cubicBezTo>
                  <a:cubicBezTo>
                    <a:pt x="1" y="2097"/>
                    <a:pt x="181" y="3008"/>
                    <a:pt x="785" y="3612"/>
                  </a:cubicBezTo>
                  <a:cubicBezTo>
                    <a:pt x="1190" y="4017"/>
                    <a:pt x="1731" y="4232"/>
                    <a:pt x="2281" y="4232"/>
                  </a:cubicBezTo>
                  <a:cubicBezTo>
                    <a:pt x="2554" y="4232"/>
                    <a:pt x="2829" y="4179"/>
                    <a:pt x="3092" y="4071"/>
                  </a:cubicBezTo>
                  <a:cubicBezTo>
                    <a:pt x="3882" y="3744"/>
                    <a:pt x="4397" y="2973"/>
                    <a:pt x="4397" y="2117"/>
                  </a:cubicBezTo>
                  <a:cubicBezTo>
                    <a:pt x="4397" y="948"/>
                    <a:pt x="3451" y="0"/>
                    <a:pt x="2282" y="0"/>
                  </a:cubicBezTo>
                  <a:close/>
                </a:path>
              </a:pathLst>
            </a:custGeom>
            <a:solidFill>
              <a:srgbClr val="0A6B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44"/>
            <p:cNvSpPr/>
            <p:nvPr/>
          </p:nvSpPr>
          <p:spPr>
            <a:xfrm>
              <a:off x="5430275" y="2902301"/>
              <a:ext cx="58685" cy="56452"/>
            </a:xfrm>
            <a:custGeom>
              <a:avLst/>
              <a:gdLst/>
              <a:ahLst/>
              <a:cxnLst/>
              <a:rect l="l" t="t" r="r" b="b"/>
              <a:pathLst>
                <a:path w="3364" h="3236" extrusionOk="0">
                  <a:moveTo>
                    <a:pt x="1747" y="0"/>
                  </a:moveTo>
                  <a:cubicBezTo>
                    <a:pt x="1092" y="0"/>
                    <a:pt x="502" y="395"/>
                    <a:pt x="251" y="999"/>
                  </a:cubicBezTo>
                  <a:cubicBezTo>
                    <a:pt x="1" y="1603"/>
                    <a:pt x="139" y="2300"/>
                    <a:pt x="602" y="2762"/>
                  </a:cubicBezTo>
                  <a:cubicBezTo>
                    <a:pt x="912" y="3072"/>
                    <a:pt x="1326" y="3236"/>
                    <a:pt x="1748" y="3236"/>
                  </a:cubicBezTo>
                  <a:cubicBezTo>
                    <a:pt x="1955" y="3236"/>
                    <a:pt x="2165" y="3196"/>
                    <a:pt x="2365" y="3114"/>
                  </a:cubicBezTo>
                  <a:cubicBezTo>
                    <a:pt x="2970" y="2863"/>
                    <a:pt x="3364" y="2273"/>
                    <a:pt x="3364" y="1618"/>
                  </a:cubicBezTo>
                  <a:cubicBezTo>
                    <a:pt x="3364" y="724"/>
                    <a:pt x="2639" y="0"/>
                    <a:pt x="1747" y="0"/>
                  </a:cubicBezTo>
                  <a:close/>
                </a:path>
              </a:pathLst>
            </a:custGeom>
            <a:solidFill>
              <a:srgbClr val="0A6B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44"/>
            <p:cNvSpPr/>
            <p:nvPr/>
          </p:nvSpPr>
          <p:spPr>
            <a:xfrm>
              <a:off x="5082996" y="3028202"/>
              <a:ext cx="58685" cy="56452"/>
            </a:xfrm>
            <a:custGeom>
              <a:avLst/>
              <a:gdLst/>
              <a:ahLst/>
              <a:cxnLst/>
              <a:rect l="l" t="t" r="r" b="b"/>
              <a:pathLst>
                <a:path w="3364" h="3236" extrusionOk="0">
                  <a:moveTo>
                    <a:pt x="1745" y="0"/>
                  </a:moveTo>
                  <a:cubicBezTo>
                    <a:pt x="1091" y="0"/>
                    <a:pt x="500" y="395"/>
                    <a:pt x="250" y="999"/>
                  </a:cubicBezTo>
                  <a:cubicBezTo>
                    <a:pt x="1" y="1603"/>
                    <a:pt x="139" y="2299"/>
                    <a:pt x="602" y="2762"/>
                  </a:cubicBezTo>
                  <a:cubicBezTo>
                    <a:pt x="910" y="3071"/>
                    <a:pt x="1324" y="3236"/>
                    <a:pt x="1745" y="3236"/>
                  </a:cubicBezTo>
                  <a:cubicBezTo>
                    <a:pt x="1954" y="3236"/>
                    <a:pt x="2164" y="3195"/>
                    <a:pt x="2364" y="3112"/>
                  </a:cubicBezTo>
                  <a:cubicBezTo>
                    <a:pt x="2969" y="2862"/>
                    <a:pt x="3363" y="2273"/>
                    <a:pt x="3363" y="1619"/>
                  </a:cubicBezTo>
                  <a:cubicBezTo>
                    <a:pt x="3363" y="724"/>
                    <a:pt x="2639" y="0"/>
                    <a:pt x="1745" y="0"/>
                  </a:cubicBezTo>
                  <a:close/>
                </a:path>
              </a:pathLst>
            </a:custGeom>
            <a:solidFill>
              <a:srgbClr val="0A6B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44"/>
            <p:cNvSpPr/>
            <p:nvPr/>
          </p:nvSpPr>
          <p:spPr>
            <a:xfrm>
              <a:off x="4761727" y="2858880"/>
              <a:ext cx="58702" cy="56469"/>
            </a:xfrm>
            <a:custGeom>
              <a:avLst/>
              <a:gdLst/>
              <a:ahLst/>
              <a:cxnLst/>
              <a:rect l="l" t="t" r="r" b="b"/>
              <a:pathLst>
                <a:path w="3365" h="3237" extrusionOk="0">
                  <a:moveTo>
                    <a:pt x="1746" y="1"/>
                  </a:moveTo>
                  <a:cubicBezTo>
                    <a:pt x="1092" y="1"/>
                    <a:pt x="501" y="396"/>
                    <a:pt x="251" y="1000"/>
                  </a:cubicBezTo>
                  <a:cubicBezTo>
                    <a:pt x="0" y="1604"/>
                    <a:pt x="140" y="2299"/>
                    <a:pt x="601" y="2762"/>
                  </a:cubicBezTo>
                  <a:cubicBezTo>
                    <a:pt x="911" y="3072"/>
                    <a:pt x="1325" y="3236"/>
                    <a:pt x="1746" y="3236"/>
                  </a:cubicBezTo>
                  <a:cubicBezTo>
                    <a:pt x="1954" y="3236"/>
                    <a:pt x="2165" y="3196"/>
                    <a:pt x="2365" y="3113"/>
                  </a:cubicBezTo>
                  <a:cubicBezTo>
                    <a:pt x="2970" y="2863"/>
                    <a:pt x="3364" y="2273"/>
                    <a:pt x="3364" y="1619"/>
                  </a:cubicBezTo>
                  <a:cubicBezTo>
                    <a:pt x="3364" y="725"/>
                    <a:pt x="2639" y="1"/>
                    <a:pt x="1746" y="1"/>
                  </a:cubicBezTo>
                  <a:close/>
                </a:path>
              </a:pathLst>
            </a:custGeom>
            <a:solidFill>
              <a:srgbClr val="0A6B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44"/>
            <p:cNvSpPr/>
            <p:nvPr/>
          </p:nvSpPr>
          <p:spPr>
            <a:xfrm>
              <a:off x="5444126" y="2531977"/>
              <a:ext cx="128570" cy="145927"/>
            </a:xfrm>
            <a:custGeom>
              <a:avLst/>
              <a:gdLst/>
              <a:ahLst/>
              <a:cxnLst/>
              <a:rect l="l" t="t" r="r" b="b"/>
              <a:pathLst>
                <a:path w="7370" h="8365" extrusionOk="0">
                  <a:moveTo>
                    <a:pt x="2834" y="0"/>
                  </a:moveTo>
                  <a:cubicBezTo>
                    <a:pt x="2551" y="0"/>
                    <a:pt x="2273" y="53"/>
                    <a:pt x="2009" y="163"/>
                  </a:cubicBezTo>
                  <a:cubicBezTo>
                    <a:pt x="485" y="797"/>
                    <a:pt x="1" y="3112"/>
                    <a:pt x="925" y="5332"/>
                  </a:cubicBezTo>
                  <a:cubicBezTo>
                    <a:pt x="1690" y="7169"/>
                    <a:pt x="3180" y="8365"/>
                    <a:pt x="4535" y="8365"/>
                  </a:cubicBezTo>
                  <a:cubicBezTo>
                    <a:pt x="4819" y="8365"/>
                    <a:pt x="5096" y="8312"/>
                    <a:pt x="5360" y="8203"/>
                  </a:cubicBezTo>
                  <a:cubicBezTo>
                    <a:pt x="6884" y="7568"/>
                    <a:pt x="7370" y="5253"/>
                    <a:pt x="6445" y="3032"/>
                  </a:cubicBezTo>
                  <a:cubicBezTo>
                    <a:pt x="5679" y="1196"/>
                    <a:pt x="4189" y="0"/>
                    <a:pt x="2834" y="0"/>
                  </a:cubicBezTo>
                  <a:close/>
                </a:path>
              </a:pathLst>
            </a:custGeom>
            <a:solidFill>
              <a:srgbClr val="0A6B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44"/>
            <p:cNvSpPr/>
            <p:nvPr/>
          </p:nvSpPr>
          <p:spPr>
            <a:xfrm>
              <a:off x="4867392" y="2799811"/>
              <a:ext cx="153307" cy="148579"/>
            </a:xfrm>
            <a:custGeom>
              <a:avLst/>
              <a:gdLst/>
              <a:ahLst/>
              <a:cxnLst/>
              <a:rect l="l" t="t" r="r" b="b"/>
              <a:pathLst>
                <a:path w="8788" h="8517" extrusionOk="0">
                  <a:moveTo>
                    <a:pt x="4835" y="0"/>
                  </a:moveTo>
                  <a:cubicBezTo>
                    <a:pt x="3300" y="0"/>
                    <a:pt x="1745" y="1037"/>
                    <a:pt x="986" y="2728"/>
                  </a:cubicBezTo>
                  <a:cubicBezTo>
                    <a:pt x="1" y="4922"/>
                    <a:pt x="728" y="7386"/>
                    <a:pt x="2610" y="8231"/>
                  </a:cubicBezTo>
                  <a:cubicBezTo>
                    <a:pt x="3042" y="8425"/>
                    <a:pt x="3497" y="8517"/>
                    <a:pt x="3953" y="8517"/>
                  </a:cubicBezTo>
                  <a:cubicBezTo>
                    <a:pt x="5488" y="8517"/>
                    <a:pt x="7043" y="7479"/>
                    <a:pt x="7802" y="5789"/>
                  </a:cubicBezTo>
                  <a:cubicBezTo>
                    <a:pt x="8787" y="3595"/>
                    <a:pt x="8060" y="1131"/>
                    <a:pt x="6178" y="285"/>
                  </a:cubicBezTo>
                  <a:cubicBezTo>
                    <a:pt x="5746" y="92"/>
                    <a:pt x="5292" y="0"/>
                    <a:pt x="4835" y="0"/>
                  </a:cubicBezTo>
                  <a:close/>
                </a:path>
              </a:pathLst>
            </a:custGeom>
            <a:solidFill>
              <a:srgbClr val="0A6B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44"/>
            <p:cNvSpPr/>
            <p:nvPr/>
          </p:nvSpPr>
          <p:spPr>
            <a:xfrm>
              <a:off x="5327070" y="2149076"/>
              <a:ext cx="76165" cy="86894"/>
            </a:xfrm>
            <a:custGeom>
              <a:avLst/>
              <a:gdLst/>
              <a:ahLst/>
              <a:cxnLst/>
              <a:rect l="l" t="t" r="r" b="b"/>
              <a:pathLst>
                <a:path w="4366" h="4981" extrusionOk="0">
                  <a:moveTo>
                    <a:pt x="1617" y="1"/>
                  </a:moveTo>
                  <a:cubicBezTo>
                    <a:pt x="1444" y="1"/>
                    <a:pt x="1276" y="34"/>
                    <a:pt x="1118" y="105"/>
                  </a:cubicBezTo>
                  <a:cubicBezTo>
                    <a:pt x="238" y="496"/>
                    <a:pt x="1" y="1886"/>
                    <a:pt x="590" y="3202"/>
                  </a:cubicBezTo>
                  <a:cubicBezTo>
                    <a:pt x="1071" y="4282"/>
                    <a:pt x="1958" y="4981"/>
                    <a:pt x="2747" y="4981"/>
                  </a:cubicBezTo>
                  <a:cubicBezTo>
                    <a:pt x="2921" y="4981"/>
                    <a:pt x="3089" y="4947"/>
                    <a:pt x="3248" y="4876"/>
                  </a:cubicBezTo>
                  <a:cubicBezTo>
                    <a:pt x="4129" y="4483"/>
                    <a:pt x="4365" y="3097"/>
                    <a:pt x="3776" y="1779"/>
                  </a:cubicBezTo>
                  <a:cubicBezTo>
                    <a:pt x="3294" y="699"/>
                    <a:pt x="2406" y="1"/>
                    <a:pt x="1617" y="1"/>
                  </a:cubicBezTo>
                  <a:close/>
                </a:path>
              </a:pathLst>
            </a:custGeom>
            <a:solidFill>
              <a:srgbClr val="0A6B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44"/>
            <p:cNvSpPr/>
            <p:nvPr/>
          </p:nvSpPr>
          <p:spPr>
            <a:xfrm>
              <a:off x="5187841" y="2858880"/>
              <a:ext cx="94779" cy="91202"/>
            </a:xfrm>
            <a:custGeom>
              <a:avLst/>
              <a:gdLst/>
              <a:ahLst/>
              <a:cxnLst/>
              <a:rect l="l" t="t" r="r" b="b"/>
              <a:pathLst>
                <a:path w="5433" h="5228" extrusionOk="0">
                  <a:moveTo>
                    <a:pt x="2819" y="1"/>
                  </a:moveTo>
                  <a:cubicBezTo>
                    <a:pt x="1762" y="1"/>
                    <a:pt x="810" y="637"/>
                    <a:pt x="405" y="1615"/>
                  </a:cubicBezTo>
                  <a:cubicBezTo>
                    <a:pt x="1" y="2591"/>
                    <a:pt x="224" y="3714"/>
                    <a:pt x="971" y="4461"/>
                  </a:cubicBezTo>
                  <a:cubicBezTo>
                    <a:pt x="1472" y="4962"/>
                    <a:pt x="2140" y="5227"/>
                    <a:pt x="2820" y="5227"/>
                  </a:cubicBezTo>
                  <a:cubicBezTo>
                    <a:pt x="3157" y="5227"/>
                    <a:pt x="3496" y="5163"/>
                    <a:pt x="3819" y="5029"/>
                  </a:cubicBezTo>
                  <a:cubicBezTo>
                    <a:pt x="4795" y="4624"/>
                    <a:pt x="5433" y="3672"/>
                    <a:pt x="5433" y="2614"/>
                  </a:cubicBezTo>
                  <a:cubicBezTo>
                    <a:pt x="5433" y="1171"/>
                    <a:pt x="4262" y="1"/>
                    <a:pt x="2819" y="1"/>
                  </a:cubicBezTo>
                  <a:close/>
                </a:path>
              </a:pathLst>
            </a:custGeom>
            <a:solidFill>
              <a:srgbClr val="0A6B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4" name="Google Shape;1714;p44"/>
          <p:cNvGrpSpPr/>
          <p:nvPr/>
        </p:nvGrpSpPr>
        <p:grpSpPr>
          <a:xfrm>
            <a:off x="5475719" y="2063578"/>
            <a:ext cx="1803413" cy="2545828"/>
            <a:chOff x="5841490" y="2063578"/>
            <a:chExt cx="1437642" cy="2178187"/>
          </a:xfrm>
        </p:grpSpPr>
        <p:sp>
          <p:nvSpPr>
            <p:cNvPr id="1715" name="Google Shape;1715;p44"/>
            <p:cNvSpPr/>
            <p:nvPr/>
          </p:nvSpPr>
          <p:spPr>
            <a:xfrm>
              <a:off x="5848782" y="2063578"/>
              <a:ext cx="1430350" cy="2178165"/>
            </a:xfrm>
            <a:custGeom>
              <a:avLst/>
              <a:gdLst/>
              <a:ahLst/>
              <a:cxnLst/>
              <a:rect l="l" t="t" r="r" b="b"/>
              <a:pathLst>
                <a:path w="81992" h="124859" extrusionOk="0">
                  <a:moveTo>
                    <a:pt x="41161" y="1"/>
                  </a:moveTo>
                  <a:cubicBezTo>
                    <a:pt x="32852" y="1"/>
                    <a:pt x="24209" y="5308"/>
                    <a:pt x="20774" y="12572"/>
                  </a:cubicBezTo>
                  <a:cubicBezTo>
                    <a:pt x="16399" y="21828"/>
                    <a:pt x="17448" y="32751"/>
                    <a:pt x="17624" y="42689"/>
                  </a:cubicBezTo>
                  <a:cubicBezTo>
                    <a:pt x="17861" y="56124"/>
                    <a:pt x="17920" y="69560"/>
                    <a:pt x="17802" y="82996"/>
                  </a:cubicBezTo>
                  <a:cubicBezTo>
                    <a:pt x="17735" y="91281"/>
                    <a:pt x="18599" y="101032"/>
                    <a:pt x="16383" y="109132"/>
                  </a:cubicBezTo>
                  <a:cubicBezTo>
                    <a:pt x="15270" y="113198"/>
                    <a:pt x="12022" y="116571"/>
                    <a:pt x="7668" y="116708"/>
                  </a:cubicBezTo>
                  <a:cubicBezTo>
                    <a:pt x="7623" y="116709"/>
                    <a:pt x="7578" y="116710"/>
                    <a:pt x="7534" y="116710"/>
                  </a:cubicBezTo>
                  <a:cubicBezTo>
                    <a:pt x="4973" y="116710"/>
                    <a:pt x="5227" y="114300"/>
                    <a:pt x="3365" y="114300"/>
                  </a:cubicBezTo>
                  <a:cubicBezTo>
                    <a:pt x="3243" y="114300"/>
                    <a:pt x="3112" y="114310"/>
                    <a:pt x="2971" y="114332"/>
                  </a:cubicBezTo>
                  <a:cubicBezTo>
                    <a:pt x="0" y="114791"/>
                    <a:pt x="477" y="119076"/>
                    <a:pt x="1821" y="120701"/>
                  </a:cubicBezTo>
                  <a:cubicBezTo>
                    <a:pt x="3705" y="122979"/>
                    <a:pt x="6134" y="123879"/>
                    <a:pt x="8661" y="123879"/>
                  </a:cubicBezTo>
                  <a:cubicBezTo>
                    <a:pt x="12607" y="123879"/>
                    <a:pt x="16790" y="121684"/>
                    <a:pt x="19502" y="119122"/>
                  </a:cubicBezTo>
                  <a:cubicBezTo>
                    <a:pt x="26076" y="112913"/>
                    <a:pt x="26006" y="103008"/>
                    <a:pt x="26537" y="94689"/>
                  </a:cubicBezTo>
                  <a:cubicBezTo>
                    <a:pt x="27058" y="86502"/>
                    <a:pt x="26858" y="78236"/>
                    <a:pt x="27691" y="70073"/>
                  </a:cubicBezTo>
                  <a:cubicBezTo>
                    <a:pt x="27715" y="69834"/>
                    <a:pt x="28059" y="65552"/>
                    <a:pt x="29062" y="65552"/>
                  </a:cubicBezTo>
                  <a:cubicBezTo>
                    <a:pt x="29132" y="65552"/>
                    <a:pt x="29206" y="65573"/>
                    <a:pt x="29284" y="65618"/>
                  </a:cubicBezTo>
                  <a:cubicBezTo>
                    <a:pt x="31986" y="67205"/>
                    <a:pt x="31193" y="110895"/>
                    <a:pt x="29489" y="119175"/>
                  </a:cubicBezTo>
                  <a:cubicBezTo>
                    <a:pt x="28984" y="121626"/>
                    <a:pt x="29822" y="124198"/>
                    <a:pt x="31644" y="124198"/>
                  </a:cubicBezTo>
                  <a:cubicBezTo>
                    <a:pt x="32290" y="124198"/>
                    <a:pt x="33059" y="123875"/>
                    <a:pt x="33935" y="123110"/>
                  </a:cubicBezTo>
                  <a:cubicBezTo>
                    <a:pt x="36018" y="121290"/>
                    <a:pt x="37147" y="117994"/>
                    <a:pt x="38002" y="115449"/>
                  </a:cubicBezTo>
                  <a:cubicBezTo>
                    <a:pt x="39712" y="110361"/>
                    <a:pt x="40131" y="70035"/>
                    <a:pt x="40308" y="67853"/>
                  </a:cubicBezTo>
                  <a:cubicBezTo>
                    <a:pt x="40536" y="65044"/>
                    <a:pt x="41518" y="62637"/>
                    <a:pt x="42506" y="62637"/>
                  </a:cubicBezTo>
                  <a:cubicBezTo>
                    <a:pt x="43437" y="62637"/>
                    <a:pt x="44373" y="64777"/>
                    <a:pt x="44688" y="70735"/>
                  </a:cubicBezTo>
                  <a:cubicBezTo>
                    <a:pt x="44869" y="74178"/>
                    <a:pt x="46139" y="113124"/>
                    <a:pt x="48206" y="118880"/>
                  </a:cubicBezTo>
                  <a:cubicBezTo>
                    <a:pt x="49171" y="121574"/>
                    <a:pt x="50680" y="123678"/>
                    <a:pt x="53505" y="124601"/>
                  </a:cubicBezTo>
                  <a:cubicBezTo>
                    <a:pt x="53960" y="124749"/>
                    <a:pt x="54677" y="124859"/>
                    <a:pt x="55436" y="124859"/>
                  </a:cubicBezTo>
                  <a:cubicBezTo>
                    <a:pt x="57220" y="124859"/>
                    <a:pt x="59229" y="124253"/>
                    <a:pt x="58562" y="122125"/>
                  </a:cubicBezTo>
                  <a:cubicBezTo>
                    <a:pt x="57536" y="118852"/>
                    <a:pt x="54087" y="117812"/>
                    <a:pt x="53643" y="113834"/>
                  </a:cubicBezTo>
                  <a:cubicBezTo>
                    <a:pt x="53183" y="109711"/>
                    <a:pt x="51472" y="63095"/>
                    <a:pt x="56090" y="63095"/>
                  </a:cubicBezTo>
                  <a:cubicBezTo>
                    <a:pt x="56117" y="63095"/>
                    <a:pt x="56145" y="63097"/>
                    <a:pt x="56173" y="63100"/>
                  </a:cubicBezTo>
                  <a:cubicBezTo>
                    <a:pt x="60487" y="63612"/>
                    <a:pt x="58804" y="106813"/>
                    <a:pt x="66938" y="119020"/>
                  </a:cubicBezTo>
                  <a:cubicBezTo>
                    <a:pt x="68400" y="121215"/>
                    <a:pt x="70211" y="122748"/>
                    <a:pt x="72934" y="122748"/>
                  </a:cubicBezTo>
                  <a:cubicBezTo>
                    <a:pt x="72977" y="122748"/>
                    <a:pt x="73019" y="122748"/>
                    <a:pt x="73062" y="122747"/>
                  </a:cubicBezTo>
                  <a:cubicBezTo>
                    <a:pt x="74993" y="122715"/>
                    <a:pt x="76605" y="121920"/>
                    <a:pt x="77859" y="120458"/>
                  </a:cubicBezTo>
                  <a:cubicBezTo>
                    <a:pt x="78884" y="119261"/>
                    <a:pt x="81992" y="114689"/>
                    <a:pt x="80177" y="113172"/>
                  </a:cubicBezTo>
                  <a:cubicBezTo>
                    <a:pt x="80132" y="113136"/>
                    <a:pt x="80085" y="113101"/>
                    <a:pt x="80036" y="113069"/>
                  </a:cubicBezTo>
                  <a:cubicBezTo>
                    <a:pt x="79745" y="112876"/>
                    <a:pt x="79464" y="112794"/>
                    <a:pt x="79190" y="112794"/>
                  </a:cubicBezTo>
                  <a:cubicBezTo>
                    <a:pt x="77630" y="112794"/>
                    <a:pt x="76290" y="115446"/>
                    <a:pt x="74654" y="115446"/>
                  </a:cubicBezTo>
                  <a:cubicBezTo>
                    <a:pt x="74548" y="115446"/>
                    <a:pt x="74440" y="115435"/>
                    <a:pt x="74331" y="115411"/>
                  </a:cubicBezTo>
                  <a:cubicBezTo>
                    <a:pt x="72253" y="114956"/>
                    <a:pt x="71428" y="111426"/>
                    <a:pt x="70892" y="109775"/>
                  </a:cubicBezTo>
                  <a:cubicBezTo>
                    <a:pt x="65407" y="92864"/>
                    <a:pt x="65581" y="78523"/>
                    <a:pt x="65533" y="60985"/>
                  </a:cubicBezTo>
                  <a:cubicBezTo>
                    <a:pt x="65496" y="46742"/>
                    <a:pt x="65549" y="30806"/>
                    <a:pt x="60760" y="17213"/>
                  </a:cubicBezTo>
                  <a:cubicBezTo>
                    <a:pt x="58846" y="11780"/>
                    <a:pt x="54872" y="5159"/>
                    <a:pt x="49681" y="2184"/>
                  </a:cubicBezTo>
                  <a:cubicBezTo>
                    <a:pt x="47052" y="678"/>
                    <a:pt x="44128" y="1"/>
                    <a:pt x="41161" y="1"/>
                  </a:cubicBezTo>
                  <a:close/>
                </a:path>
              </a:pathLst>
            </a:custGeom>
            <a:solidFill>
              <a:srgbClr val="FEB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44"/>
            <p:cNvSpPr/>
            <p:nvPr/>
          </p:nvSpPr>
          <p:spPr>
            <a:xfrm>
              <a:off x="6138004" y="2063578"/>
              <a:ext cx="747291" cy="723043"/>
            </a:xfrm>
            <a:custGeom>
              <a:avLst/>
              <a:gdLst/>
              <a:ahLst/>
              <a:cxnLst/>
              <a:rect l="l" t="t" r="r" b="b"/>
              <a:pathLst>
                <a:path w="42837" h="41447" extrusionOk="0">
                  <a:moveTo>
                    <a:pt x="24582" y="1"/>
                  </a:moveTo>
                  <a:cubicBezTo>
                    <a:pt x="16273" y="1"/>
                    <a:pt x="7630" y="5308"/>
                    <a:pt x="4195" y="12572"/>
                  </a:cubicBezTo>
                  <a:cubicBezTo>
                    <a:pt x="1" y="21444"/>
                    <a:pt x="792" y="31848"/>
                    <a:pt x="1018" y="41447"/>
                  </a:cubicBezTo>
                  <a:cubicBezTo>
                    <a:pt x="9986" y="40017"/>
                    <a:pt x="18326" y="35631"/>
                    <a:pt x="25703" y="30439"/>
                  </a:cubicBezTo>
                  <a:cubicBezTo>
                    <a:pt x="31901" y="26077"/>
                    <a:pt x="38768" y="20699"/>
                    <a:pt x="42836" y="13943"/>
                  </a:cubicBezTo>
                  <a:cubicBezTo>
                    <a:pt x="40675" y="9342"/>
                    <a:pt x="37283" y="4581"/>
                    <a:pt x="33102" y="2184"/>
                  </a:cubicBezTo>
                  <a:cubicBezTo>
                    <a:pt x="30473" y="678"/>
                    <a:pt x="27549" y="1"/>
                    <a:pt x="24582" y="1"/>
                  </a:cubicBezTo>
                  <a:close/>
                </a:path>
              </a:pathLst>
            </a:custGeom>
            <a:solidFill>
              <a:srgbClr val="FC8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44"/>
            <p:cNvSpPr/>
            <p:nvPr/>
          </p:nvSpPr>
          <p:spPr>
            <a:xfrm>
              <a:off x="6143063" y="2411851"/>
              <a:ext cx="273625" cy="185929"/>
            </a:xfrm>
            <a:custGeom>
              <a:avLst/>
              <a:gdLst/>
              <a:ahLst/>
              <a:cxnLst/>
              <a:rect l="l" t="t" r="r" b="b"/>
              <a:pathLst>
                <a:path w="15685" h="10658" extrusionOk="0">
                  <a:moveTo>
                    <a:pt x="9256" y="1"/>
                  </a:moveTo>
                  <a:cubicBezTo>
                    <a:pt x="8225" y="1"/>
                    <a:pt x="7267" y="164"/>
                    <a:pt x="6576" y="475"/>
                  </a:cubicBezTo>
                  <a:cubicBezTo>
                    <a:pt x="3928" y="1667"/>
                    <a:pt x="1" y="6674"/>
                    <a:pt x="2431" y="9473"/>
                  </a:cubicBezTo>
                  <a:cubicBezTo>
                    <a:pt x="3179" y="10335"/>
                    <a:pt x="4273" y="10657"/>
                    <a:pt x="5449" y="10657"/>
                  </a:cubicBezTo>
                  <a:cubicBezTo>
                    <a:pt x="7211" y="10657"/>
                    <a:pt x="9158" y="9934"/>
                    <a:pt x="10405" y="9224"/>
                  </a:cubicBezTo>
                  <a:cubicBezTo>
                    <a:pt x="12143" y="8233"/>
                    <a:pt x="15685" y="5661"/>
                    <a:pt x="15249" y="3287"/>
                  </a:cubicBezTo>
                  <a:cubicBezTo>
                    <a:pt x="14831" y="1014"/>
                    <a:pt x="11821" y="1"/>
                    <a:pt x="9256" y="1"/>
                  </a:cubicBezTo>
                  <a:close/>
                </a:path>
              </a:pathLst>
            </a:custGeom>
            <a:solidFill>
              <a:srgbClr val="FFD2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44"/>
            <p:cNvSpPr/>
            <p:nvPr/>
          </p:nvSpPr>
          <p:spPr>
            <a:xfrm>
              <a:off x="6515638" y="2327766"/>
              <a:ext cx="304415" cy="135687"/>
            </a:xfrm>
            <a:custGeom>
              <a:avLst/>
              <a:gdLst/>
              <a:ahLst/>
              <a:cxnLst/>
              <a:rect l="l" t="t" r="r" b="b"/>
              <a:pathLst>
                <a:path w="17450" h="7778" extrusionOk="0">
                  <a:moveTo>
                    <a:pt x="10447" y="1"/>
                  </a:moveTo>
                  <a:cubicBezTo>
                    <a:pt x="10201" y="1"/>
                    <a:pt x="9938" y="10"/>
                    <a:pt x="9658" y="29"/>
                  </a:cubicBezTo>
                  <a:cubicBezTo>
                    <a:pt x="5574" y="304"/>
                    <a:pt x="0" y="7778"/>
                    <a:pt x="5903" y="7778"/>
                  </a:cubicBezTo>
                  <a:cubicBezTo>
                    <a:pt x="6097" y="7778"/>
                    <a:pt x="6303" y="7769"/>
                    <a:pt x="6521" y="7753"/>
                  </a:cubicBezTo>
                  <a:cubicBezTo>
                    <a:pt x="10958" y="7417"/>
                    <a:pt x="17449" y="1"/>
                    <a:pt x="10447" y="1"/>
                  </a:cubicBezTo>
                  <a:close/>
                </a:path>
              </a:pathLst>
            </a:custGeom>
            <a:solidFill>
              <a:srgbClr val="FFD2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44"/>
            <p:cNvSpPr/>
            <p:nvPr/>
          </p:nvSpPr>
          <p:spPr>
            <a:xfrm>
              <a:off x="6758996" y="2354526"/>
              <a:ext cx="169635" cy="95476"/>
            </a:xfrm>
            <a:custGeom>
              <a:avLst/>
              <a:gdLst/>
              <a:ahLst/>
              <a:cxnLst/>
              <a:rect l="l" t="t" r="r" b="b"/>
              <a:pathLst>
                <a:path w="9724" h="5473" extrusionOk="0">
                  <a:moveTo>
                    <a:pt x="5371" y="0"/>
                  </a:moveTo>
                  <a:cubicBezTo>
                    <a:pt x="4305" y="0"/>
                    <a:pt x="3088" y="423"/>
                    <a:pt x="2025" y="1457"/>
                  </a:cubicBezTo>
                  <a:cubicBezTo>
                    <a:pt x="1" y="3427"/>
                    <a:pt x="1108" y="5017"/>
                    <a:pt x="2902" y="5390"/>
                  </a:cubicBezTo>
                  <a:cubicBezTo>
                    <a:pt x="3164" y="5444"/>
                    <a:pt x="3440" y="5473"/>
                    <a:pt x="3724" y="5473"/>
                  </a:cubicBezTo>
                  <a:cubicBezTo>
                    <a:pt x="4446" y="5473"/>
                    <a:pt x="5213" y="5288"/>
                    <a:pt x="5902" y="4875"/>
                  </a:cubicBezTo>
                  <a:cubicBezTo>
                    <a:pt x="9724" y="2583"/>
                    <a:pt x="8009" y="0"/>
                    <a:pt x="5371" y="0"/>
                  </a:cubicBezTo>
                  <a:close/>
                </a:path>
              </a:pathLst>
            </a:custGeom>
            <a:solidFill>
              <a:srgbClr val="FFD2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44"/>
            <p:cNvSpPr/>
            <p:nvPr/>
          </p:nvSpPr>
          <p:spPr>
            <a:xfrm>
              <a:off x="6446555" y="2376019"/>
              <a:ext cx="122516" cy="69536"/>
            </a:xfrm>
            <a:custGeom>
              <a:avLst/>
              <a:gdLst/>
              <a:ahLst/>
              <a:cxnLst/>
              <a:rect l="l" t="t" r="r" b="b"/>
              <a:pathLst>
                <a:path w="7023" h="3986" extrusionOk="0">
                  <a:moveTo>
                    <a:pt x="3880" y="0"/>
                  </a:moveTo>
                  <a:cubicBezTo>
                    <a:pt x="3110" y="0"/>
                    <a:pt x="2231" y="308"/>
                    <a:pt x="1462" y="1061"/>
                  </a:cubicBezTo>
                  <a:cubicBezTo>
                    <a:pt x="0" y="2496"/>
                    <a:pt x="800" y="3654"/>
                    <a:pt x="2095" y="3926"/>
                  </a:cubicBezTo>
                  <a:cubicBezTo>
                    <a:pt x="2284" y="3965"/>
                    <a:pt x="2484" y="3986"/>
                    <a:pt x="2689" y="3986"/>
                  </a:cubicBezTo>
                  <a:cubicBezTo>
                    <a:pt x="3210" y="3986"/>
                    <a:pt x="3764" y="3852"/>
                    <a:pt x="4261" y="3551"/>
                  </a:cubicBezTo>
                  <a:cubicBezTo>
                    <a:pt x="7022" y="1881"/>
                    <a:pt x="5785" y="0"/>
                    <a:pt x="3880" y="0"/>
                  </a:cubicBezTo>
                  <a:close/>
                </a:path>
              </a:pathLst>
            </a:custGeom>
            <a:solidFill>
              <a:srgbClr val="FFD2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44"/>
            <p:cNvSpPr/>
            <p:nvPr/>
          </p:nvSpPr>
          <p:spPr>
            <a:xfrm>
              <a:off x="6268319" y="2716616"/>
              <a:ext cx="122516" cy="69518"/>
            </a:xfrm>
            <a:custGeom>
              <a:avLst/>
              <a:gdLst/>
              <a:ahLst/>
              <a:cxnLst/>
              <a:rect l="l" t="t" r="r" b="b"/>
              <a:pathLst>
                <a:path w="7023" h="3985" extrusionOk="0">
                  <a:moveTo>
                    <a:pt x="3879" y="0"/>
                  </a:moveTo>
                  <a:cubicBezTo>
                    <a:pt x="3109" y="0"/>
                    <a:pt x="2229" y="308"/>
                    <a:pt x="1461" y="1062"/>
                  </a:cubicBezTo>
                  <a:cubicBezTo>
                    <a:pt x="0" y="2495"/>
                    <a:pt x="799" y="3653"/>
                    <a:pt x="2095" y="3925"/>
                  </a:cubicBezTo>
                  <a:cubicBezTo>
                    <a:pt x="2294" y="3965"/>
                    <a:pt x="2496" y="3985"/>
                    <a:pt x="2696" y="3985"/>
                  </a:cubicBezTo>
                  <a:cubicBezTo>
                    <a:pt x="3244" y="3985"/>
                    <a:pt x="3785" y="3837"/>
                    <a:pt x="4261" y="3550"/>
                  </a:cubicBezTo>
                  <a:cubicBezTo>
                    <a:pt x="7022" y="1881"/>
                    <a:pt x="5785" y="0"/>
                    <a:pt x="3879" y="0"/>
                  </a:cubicBezTo>
                  <a:close/>
                </a:path>
              </a:pathLst>
            </a:custGeom>
            <a:solidFill>
              <a:srgbClr val="FFD2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44"/>
            <p:cNvSpPr/>
            <p:nvPr/>
          </p:nvSpPr>
          <p:spPr>
            <a:xfrm>
              <a:off x="6733527" y="2188920"/>
              <a:ext cx="150393" cy="134117"/>
            </a:xfrm>
            <a:custGeom>
              <a:avLst/>
              <a:gdLst/>
              <a:ahLst/>
              <a:cxnLst/>
              <a:rect l="l" t="t" r="r" b="b"/>
              <a:pathLst>
                <a:path w="8621" h="7688" extrusionOk="0">
                  <a:moveTo>
                    <a:pt x="4547" y="1"/>
                  </a:moveTo>
                  <a:cubicBezTo>
                    <a:pt x="1561" y="2418"/>
                    <a:pt x="1" y="6766"/>
                    <a:pt x="4420" y="7619"/>
                  </a:cubicBezTo>
                  <a:cubicBezTo>
                    <a:pt x="4661" y="7665"/>
                    <a:pt x="4911" y="7688"/>
                    <a:pt x="5166" y="7688"/>
                  </a:cubicBezTo>
                  <a:cubicBezTo>
                    <a:pt x="6281" y="7688"/>
                    <a:pt x="7504" y="7263"/>
                    <a:pt x="8620" y="6593"/>
                  </a:cubicBezTo>
                  <a:cubicBezTo>
                    <a:pt x="7543" y="4326"/>
                    <a:pt x="6167" y="2029"/>
                    <a:pt x="4547" y="1"/>
                  </a:cubicBezTo>
                  <a:close/>
                </a:path>
              </a:pathLst>
            </a:custGeom>
            <a:solidFill>
              <a:srgbClr val="FFD2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44"/>
            <p:cNvSpPr/>
            <p:nvPr/>
          </p:nvSpPr>
          <p:spPr>
            <a:xfrm>
              <a:off x="6186257" y="2063578"/>
              <a:ext cx="598154" cy="310835"/>
            </a:xfrm>
            <a:custGeom>
              <a:avLst/>
              <a:gdLst/>
              <a:ahLst/>
              <a:cxnLst/>
              <a:rect l="l" t="t" r="r" b="b"/>
              <a:pathLst>
                <a:path w="34288" h="17818" extrusionOk="0">
                  <a:moveTo>
                    <a:pt x="21815" y="1"/>
                  </a:moveTo>
                  <a:cubicBezTo>
                    <a:pt x="13507" y="1"/>
                    <a:pt x="4864" y="5308"/>
                    <a:pt x="1429" y="12572"/>
                  </a:cubicBezTo>
                  <a:cubicBezTo>
                    <a:pt x="874" y="13752"/>
                    <a:pt x="396" y="14968"/>
                    <a:pt x="1" y="16211"/>
                  </a:cubicBezTo>
                  <a:cubicBezTo>
                    <a:pt x="1884" y="17393"/>
                    <a:pt x="4448" y="17817"/>
                    <a:pt x="7128" y="17817"/>
                  </a:cubicBezTo>
                  <a:cubicBezTo>
                    <a:pt x="10672" y="17817"/>
                    <a:pt x="14418" y="17076"/>
                    <a:pt x="17059" y="16367"/>
                  </a:cubicBezTo>
                  <a:cubicBezTo>
                    <a:pt x="23350" y="14679"/>
                    <a:pt x="30377" y="11142"/>
                    <a:pt x="34127" y="5574"/>
                  </a:cubicBezTo>
                  <a:cubicBezTo>
                    <a:pt x="34182" y="5492"/>
                    <a:pt x="34235" y="5411"/>
                    <a:pt x="34288" y="5329"/>
                  </a:cubicBezTo>
                  <a:cubicBezTo>
                    <a:pt x="33072" y="4077"/>
                    <a:pt x="31748" y="2996"/>
                    <a:pt x="30335" y="2184"/>
                  </a:cubicBezTo>
                  <a:cubicBezTo>
                    <a:pt x="27706" y="678"/>
                    <a:pt x="24782" y="1"/>
                    <a:pt x="21815" y="1"/>
                  </a:cubicBezTo>
                  <a:close/>
                </a:path>
              </a:pathLst>
            </a:custGeom>
            <a:solidFill>
              <a:srgbClr val="FFD2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44"/>
            <p:cNvSpPr/>
            <p:nvPr/>
          </p:nvSpPr>
          <p:spPr>
            <a:xfrm>
              <a:off x="6286444" y="2452777"/>
              <a:ext cx="271165" cy="269159"/>
            </a:xfrm>
            <a:custGeom>
              <a:avLst/>
              <a:gdLst/>
              <a:ahLst/>
              <a:cxnLst/>
              <a:rect l="l" t="t" r="r" b="b"/>
              <a:pathLst>
                <a:path w="15544" h="15429" extrusionOk="0">
                  <a:moveTo>
                    <a:pt x="7769" y="0"/>
                  </a:moveTo>
                  <a:cubicBezTo>
                    <a:pt x="3557" y="0"/>
                    <a:pt x="114" y="3385"/>
                    <a:pt x="59" y="7610"/>
                  </a:cubicBezTo>
                  <a:cubicBezTo>
                    <a:pt x="1" y="11871"/>
                    <a:pt x="3406" y="15372"/>
                    <a:pt x="7668" y="15428"/>
                  </a:cubicBezTo>
                  <a:cubicBezTo>
                    <a:pt x="7703" y="15429"/>
                    <a:pt x="7739" y="15429"/>
                    <a:pt x="7774" y="15429"/>
                  </a:cubicBezTo>
                  <a:cubicBezTo>
                    <a:pt x="11987" y="15429"/>
                    <a:pt x="15430" y="12044"/>
                    <a:pt x="15486" y="7819"/>
                  </a:cubicBezTo>
                  <a:cubicBezTo>
                    <a:pt x="15544" y="3559"/>
                    <a:pt x="12135" y="57"/>
                    <a:pt x="7876" y="1"/>
                  </a:cubicBezTo>
                  <a:cubicBezTo>
                    <a:pt x="7840" y="0"/>
                    <a:pt x="7804" y="0"/>
                    <a:pt x="7769" y="0"/>
                  </a:cubicBezTo>
                  <a:close/>
                </a:path>
              </a:pathLst>
            </a:custGeom>
            <a:solidFill>
              <a:srgbClr val="FFD2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44"/>
            <p:cNvSpPr/>
            <p:nvPr/>
          </p:nvSpPr>
          <p:spPr>
            <a:xfrm>
              <a:off x="6317060" y="2483183"/>
              <a:ext cx="209933" cy="208398"/>
            </a:xfrm>
            <a:custGeom>
              <a:avLst/>
              <a:gdLst/>
              <a:ahLst/>
              <a:cxnLst/>
              <a:rect l="l" t="t" r="r" b="b"/>
              <a:pathLst>
                <a:path w="12034" h="11946" extrusionOk="0">
                  <a:moveTo>
                    <a:pt x="6014" y="0"/>
                  </a:moveTo>
                  <a:cubicBezTo>
                    <a:pt x="2753" y="0"/>
                    <a:pt x="89" y="2620"/>
                    <a:pt x="45" y="5891"/>
                  </a:cubicBezTo>
                  <a:cubicBezTo>
                    <a:pt x="1" y="9190"/>
                    <a:pt x="2638" y="11900"/>
                    <a:pt x="5937" y="11945"/>
                  </a:cubicBezTo>
                  <a:cubicBezTo>
                    <a:pt x="5964" y="11946"/>
                    <a:pt x="5991" y="11946"/>
                    <a:pt x="6018" y="11946"/>
                  </a:cubicBezTo>
                  <a:cubicBezTo>
                    <a:pt x="9279" y="11946"/>
                    <a:pt x="11946" y="9324"/>
                    <a:pt x="11990" y="6053"/>
                  </a:cubicBezTo>
                  <a:cubicBezTo>
                    <a:pt x="12034" y="2755"/>
                    <a:pt x="9395" y="45"/>
                    <a:pt x="6098" y="1"/>
                  </a:cubicBezTo>
                  <a:cubicBezTo>
                    <a:pt x="6070" y="0"/>
                    <a:pt x="6042" y="0"/>
                    <a:pt x="60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44"/>
            <p:cNvSpPr/>
            <p:nvPr/>
          </p:nvSpPr>
          <p:spPr>
            <a:xfrm>
              <a:off x="6349874" y="2515736"/>
              <a:ext cx="144340" cy="143276"/>
            </a:xfrm>
            <a:custGeom>
              <a:avLst/>
              <a:gdLst/>
              <a:ahLst/>
              <a:cxnLst/>
              <a:rect l="l" t="t" r="r" b="b"/>
              <a:pathLst>
                <a:path w="8274" h="8213" extrusionOk="0">
                  <a:moveTo>
                    <a:pt x="4135" y="0"/>
                  </a:moveTo>
                  <a:cubicBezTo>
                    <a:pt x="1894" y="0"/>
                    <a:pt x="60" y="1803"/>
                    <a:pt x="30" y="4051"/>
                  </a:cubicBezTo>
                  <a:cubicBezTo>
                    <a:pt x="1" y="6319"/>
                    <a:pt x="1814" y="8182"/>
                    <a:pt x="4080" y="8212"/>
                  </a:cubicBezTo>
                  <a:cubicBezTo>
                    <a:pt x="4099" y="8212"/>
                    <a:pt x="4118" y="8212"/>
                    <a:pt x="4136" y="8212"/>
                  </a:cubicBezTo>
                  <a:cubicBezTo>
                    <a:pt x="6379" y="8212"/>
                    <a:pt x="8211" y="6411"/>
                    <a:pt x="8241" y="4162"/>
                  </a:cubicBezTo>
                  <a:cubicBezTo>
                    <a:pt x="8273" y="1894"/>
                    <a:pt x="6459" y="31"/>
                    <a:pt x="4191" y="1"/>
                  </a:cubicBezTo>
                  <a:cubicBezTo>
                    <a:pt x="4172" y="0"/>
                    <a:pt x="4154" y="0"/>
                    <a:pt x="4135" y="0"/>
                  </a:cubicBezTo>
                  <a:close/>
                </a:path>
              </a:pathLst>
            </a:custGeom>
            <a:solidFill>
              <a:srgbClr val="F99F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44"/>
            <p:cNvSpPr/>
            <p:nvPr/>
          </p:nvSpPr>
          <p:spPr>
            <a:xfrm>
              <a:off x="6370547" y="2539618"/>
              <a:ext cx="99594" cy="95529"/>
            </a:xfrm>
            <a:custGeom>
              <a:avLst/>
              <a:gdLst/>
              <a:ahLst/>
              <a:cxnLst/>
              <a:rect l="l" t="t" r="r" b="b"/>
              <a:pathLst>
                <a:path w="5709" h="5476" extrusionOk="0">
                  <a:moveTo>
                    <a:pt x="2950" y="1"/>
                  </a:moveTo>
                  <a:cubicBezTo>
                    <a:pt x="1858" y="1"/>
                    <a:pt x="870" y="650"/>
                    <a:pt x="437" y="1656"/>
                  </a:cubicBezTo>
                  <a:cubicBezTo>
                    <a:pt x="0" y="2673"/>
                    <a:pt x="217" y="3854"/>
                    <a:pt x="990" y="4646"/>
                  </a:cubicBezTo>
                  <a:cubicBezTo>
                    <a:pt x="1516" y="5187"/>
                    <a:pt x="2227" y="5475"/>
                    <a:pt x="2953" y="5475"/>
                  </a:cubicBezTo>
                  <a:cubicBezTo>
                    <a:pt x="3293" y="5475"/>
                    <a:pt x="3637" y="5412"/>
                    <a:pt x="3965" y="5281"/>
                  </a:cubicBezTo>
                  <a:cubicBezTo>
                    <a:pt x="4993" y="4871"/>
                    <a:pt x="5673" y="3881"/>
                    <a:pt x="5688" y="2774"/>
                  </a:cubicBezTo>
                  <a:cubicBezTo>
                    <a:pt x="5708" y="1262"/>
                    <a:pt x="4500" y="21"/>
                    <a:pt x="2988" y="1"/>
                  </a:cubicBezTo>
                  <a:cubicBezTo>
                    <a:pt x="2975" y="1"/>
                    <a:pt x="2963" y="1"/>
                    <a:pt x="2950" y="1"/>
                  </a:cubicBezTo>
                  <a:close/>
                </a:path>
              </a:pathLst>
            </a:custGeom>
            <a:solidFill>
              <a:srgbClr val="0B23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44"/>
            <p:cNvSpPr/>
            <p:nvPr/>
          </p:nvSpPr>
          <p:spPr>
            <a:xfrm>
              <a:off x="6427139" y="2522784"/>
              <a:ext cx="67913" cy="65140"/>
            </a:xfrm>
            <a:custGeom>
              <a:avLst/>
              <a:gdLst/>
              <a:ahLst/>
              <a:cxnLst/>
              <a:rect l="l" t="t" r="r" b="b"/>
              <a:pathLst>
                <a:path w="3893" h="3734" extrusionOk="0">
                  <a:moveTo>
                    <a:pt x="2013" y="0"/>
                  </a:moveTo>
                  <a:cubicBezTo>
                    <a:pt x="1267" y="0"/>
                    <a:pt x="593" y="444"/>
                    <a:pt x="298" y="1130"/>
                  </a:cubicBezTo>
                  <a:cubicBezTo>
                    <a:pt x="0" y="1822"/>
                    <a:pt x="149" y="2627"/>
                    <a:pt x="676" y="3169"/>
                  </a:cubicBezTo>
                  <a:cubicBezTo>
                    <a:pt x="1034" y="3537"/>
                    <a:pt x="1519" y="3734"/>
                    <a:pt x="2014" y="3734"/>
                  </a:cubicBezTo>
                  <a:cubicBezTo>
                    <a:pt x="2246" y="3734"/>
                    <a:pt x="2480" y="3690"/>
                    <a:pt x="2704" y="3601"/>
                  </a:cubicBezTo>
                  <a:cubicBezTo>
                    <a:pt x="3405" y="3322"/>
                    <a:pt x="3868" y="2646"/>
                    <a:pt x="3879" y="1892"/>
                  </a:cubicBezTo>
                  <a:cubicBezTo>
                    <a:pt x="3893" y="861"/>
                    <a:pt x="3068" y="16"/>
                    <a:pt x="2039" y="0"/>
                  </a:cubicBezTo>
                  <a:cubicBezTo>
                    <a:pt x="2030" y="0"/>
                    <a:pt x="2022" y="0"/>
                    <a:pt x="20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44"/>
            <p:cNvSpPr/>
            <p:nvPr/>
          </p:nvSpPr>
          <p:spPr>
            <a:xfrm>
              <a:off x="6582191" y="2439588"/>
              <a:ext cx="296565" cy="269159"/>
            </a:xfrm>
            <a:custGeom>
              <a:avLst/>
              <a:gdLst/>
              <a:ahLst/>
              <a:cxnLst/>
              <a:rect l="l" t="t" r="r" b="b"/>
              <a:pathLst>
                <a:path w="17000" h="15429" extrusionOk="0">
                  <a:moveTo>
                    <a:pt x="8499" y="0"/>
                  </a:moveTo>
                  <a:cubicBezTo>
                    <a:pt x="6560" y="0"/>
                    <a:pt x="4619" y="727"/>
                    <a:pt x="3119" y="2187"/>
                  </a:cubicBezTo>
                  <a:cubicBezTo>
                    <a:pt x="66" y="5158"/>
                    <a:pt x="1" y="10042"/>
                    <a:pt x="2972" y="13095"/>
                  </a:cubicBezTo>
                  <a:cubicBezTo>
                    <a:pt x="4484" y="14648"/>
                    <a:pt x="6491" y="15429"/>
                    <a:pt x="8501" y="15429"/>
                  </a:cubicBezTo>
                  <a:cubicBezTo>
                    <a:pt x="10441" y="15429"/>
                    <a:pt x="12382" y="14702"/>
                    <a:pt x="13881" y="13242"/>
                  </a:cubicBezTo>
                  <a:cubicBezTo>
                    <a:pt x="16933" y="10269"/>
                    <a:pt x="16999" y="5386"/>
                    <a:pt x="14027" y="2334"/>
                  </a:cubicBezTo>
                  <a:cubicBezTo>
                    <a:pt x="12515" y="781"/>
                    <a:pt x="10508" y="0"/>
                    <a:pt x="8499" y="0"/>
                  </a:cubicBezTo>
                  <a:close/>
                </a:path>
              </a:pathLst>
            </a:custGeom>
            <a:solidFill>
              <a:srgbClr val="FFD2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44"/>
            <p:cNvSpPr/>
            <p:nvPr/>
          </p:nvSpPr>
          <p:spPr>
            <a:xfrm>
              <a:off x="6615650" y="2469960"/>
              <a:ext cx="229594" cy="208381"/>
            </a:xfrm>
            <a:custGeom>
              <a:avLst/>
              <a:gdLst/>
              <a:ahLst/>
              <a:cxnLst/>
              <a:rect l="l" t="t" r="r" b="b"/>
              <a:pathLst>
                <a:path w="13161" h="11945" extrusionOk="0">
                  <a:moveTo>
                    <a:pt x="6580" y="1"/>
                  </a:moveTo>
                  <a:cubicBezTo>
                    <a:pt x="5079" y="1"/>
                    <a:pt x="3577" y="564"/>
                    <a:pt x="2416" y="1694"/>
                  </a:cubicBezTo>
                  <a:cubicBezTo>
                    <a:pt x="52" y="3994"/>
                    <a:pt x="0" y="7774"/>
                    <a:pt x="2302" y="10138"/>
                  </a:cubicBezTo>
                  <a:cubicBezTo>
                    <a:pt x="3472" y="11341"/>
                    <a:pt x="5026" y="11945"/>
                    <a:pt x="6582" y="11945"/>
                  </a:cubicBezTo>
                  <a:cubicBezTo>
                    <a:pt x="8083" y="11945"/>
                    <a:pt x="9586" y="11382"/>
                    <a:pt x="10747" y="10252"/>
                  </a:cubicBezTo>
                  <a:cubicBezTo>
                    <a:pt x="13111" y="7952"/>
                    <a:pt x="13161" y="4171"/>
                    <a:pt x="10861" y="1808"/>
                  </a:cubicBezTo>
                  <a:cubicBezTo>
                    <a:pt x="9690" y="605"/>
                    <a:pt x="8136" y="1"/>
                    <a:pt x="6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44"/>
            <p:cNvSpPr/>
            <p:nvPr/>
          </p:nvSpPr>
          <p:spPr>
            <a:xfrm>
              <a:off x="6651535" y="2502530"/>
              <a:ext cx="157877" cy="143293"/>
            </a:xfrm>
            <a:custGeom>
              <a:avLst/>
              <a:gdLst/>
              <a:ahLst/>
              <a:cxnLst/>
              <a:rect l="l" t="t" r="r" b="b"/>
              <a:pathLst>
                <a:path w="9050" h="8214" extrusionOk="0">
                  <a:moveTo>
                    <a:pt x="4525" y="0"/>
                  </a:moveTo>
                  <a:cubicBezTo>
                    <a:pt x="3492" y="0"/>
                    <a:pt x="2459" y="387"/>
                    <a:pt x="1661" y="1164"/>
                  </a:cubicBezTo>
                  <a:cubicBezTo>
                    <a:pt x="35" y="2746"/>
                    <a:pt x="0" y="5345"/>
                    <a:pt x="1582" y="6971"/>
                  </a:cubicBezTo>
                  <a:cubicBezTo>
                    <a:pt x="2387" y="7798"/>
                    <a:pt x="3456" y="8213"/>
                    <a:pt x="4526" y="8213"/>
                  </a:cubicBezTo>
                  <a:cubicBezTo>
                    <a:pt x="5558" y="8213"/>
                    <a:pt x="6591" y="7826"/>
                    <a:pt x="7389" y="7049"/>
                  </a:cubicBezTo>
                  <a:cubicBezTo>
                    <a:pt x="9014" y="5467"/>
                    <a:pt x="9050" y="2868"/>
                    <a:pt x="7468" y="1242"/>
                  </a:cubicBezTo>
                  <a:cubicBezTo>
                    <a:pt x="6663" y="415"/>
                    <a:pt x="5594" y="0"/>
                    <a:pt x="4525" y="0"/>
                  </a:cubicBezTo>
                  <a:close/>
                </a:path>
              </a:pathLst>
            </a:custGeom>
            <a:solidFill>
              <a:srgbClr val="F99F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44"/>
            <p:cNvSpPr/>
            <p:nvPr/>
          </p:nvSpPr>
          <p:spPr>
            <a:xfrm>
              <a:off x="6677824" y="2526395"/>
              <a:ext cx="100640" cy="95529"/>
            </a:xfrm>
            <a:custGeom>
              <a:avLst/>
              <a:gdLst/>
              <a:ahLst/>
              <a:cxnLst/>
              <a:rect l="l" t="t" r="r" b="b"/>
              <a:pathLst>
                <a:path w="5769" h="5476" extrusionOk="0">
                  <a:moveTo>
                    <a:pt x="3018" y="0"/>
                  </a:moveTo>
                  <a:cubicBezTo>
                    <a:pt x="2319" y="0"/>
                    <a:pt x="1630" y="269"/>
                    <a:pt x="1108" y="777"/>
                  </a:cubicBezTo>
                  <a:cubicBezTo>
                    <a:pt x="24" y="1831"/>
                    <a:pt x="1" y="3564"/>
                    <a:pt x="1056" y="4648"/>
                  </a:cubicBezTo>
                  <a:cubicBezTo>
                    <a:pt x="1581" y="5188"/>
                    <a:pt x="2293" y="5476"/>
                    <a:pt x="3018" y="5476"/>
                  </a:cubicBezTo>
                  <a:cubicBezTo>
                    <a:pt x="3358" y="5476"/>
                    <a:pt x="3702" y="5412"/>
                    <a:pt x="4030" y="5281"/>
                  </a:cubicBezTo>
                  <a:cubicBezTo>
                    <a:pt x="5059" y="4871"/>
                    <a:pt x="5739" y="3882"/>
                    <a:pt x="5755" y="2775"/>
                  </a:cubicBezTo>
                  <a:cubicBezTo>
                    <a:pt x="5768" y="1668"/>
                    <a:pt x="5115" y="662"/>
                    <a:pt x="4098" y="223"/>
                  </a:cubicBezTo>
                  <a:cubicBezTo>
                    <a:pt x="3750" y="73"/>
                    <a:pt x="3383" y="0"/>
                    <a:pt x="3018" y="0"/>
                  </a:cubicBezTo>
                  <a:close/>
                </a:path>
              </a:pathLst>
            </a:custGeom>
            <a:solidFill>
              <a:srgbClr val="0B23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44"/>
            <p:cNvSpPr/>
            <p:nvPr/>
          </p:nvSpPr>
          <p:spPr>
            <a:xfrm>
              <a:off x="6643475" y="2535798"/>
              <a:ext cx="68646" cy="65140"/>
            </a:xfrm>
            <a:custGeom>
              <a:avLst/>
              <a:gdLst/>
              <a:ahLst/>
              <a:cxnLst/>
              <a:rect l="l" t="t" r="r" b="b"/>
              <a:pathLst>
                <a:path w="3935" h="3734" extrusionOk="0">
                  <a:moveTo>
                    <a:pt x="2058" y="1"/>
                  </a:moveTo>
                  <a:cubicBezTo>
                    <a:pt x="1581" y="1"/>
                    <a:pt x="1112" y="183"/>
                    <a:pt x="757" y="530"/>
                  </a:cubicBezTo>
                  <a:cubicBezTo>
                    <a:pt x="18" y="1248"/>
                    <a:pt x="1" y="2430"/>
                    <a:pt x="720" y="3170"/>
                  </a:cubicBezTo>
                  <a:cubicBezTo>
                    <a:pt x="1078" y="3537"/>
                    <a:pt x="1563" y="3733"/>
                    <a:pt x="2057" y="3733"/>
                  </a:cubicBezTo>
                  <a:cubicBezTo>
                    <a:pt x="2290" y="3733"/>
                    <a:pt x="2524" y="3690"/>
                    <a:pt x="2749" y="3601"/>
                  </a:cubicBezTo>
                  <a:cubicBezTo>
                    <a:pt x="3450" y="3321"/>
                    <a:pt x="3913" y="2647"/>
                    <a:pt x="3924" y="1893"/>
                  </a:cubicBezTo>
                  <a:cubicBezTo>
                    <a:pt x="3934" y="1138"/>
                    <a:pt x="3490" y="451"/>
                    <a:pt x="2796" y="153"/>
                  </a:cubicBezTo>
                  <a:cubicBezTo>
                    <a:pt x="2558" y="50"/>
                    <a:pt x="2307" y="1"/>
                    <a:pt x="20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44"/>
            <p:cNvSpPr/>
            <p:nvPr/>
          </p:nvSpPr>
          <p:spPr>
            <a:xfrm>
              <a:off x="6557715" y="2096409"/>
              <a:ext cx="185859" cy="117510"/>
            </a:xfrm>
            <a:custGeom>
              <a:avLst/>
              <a:gdLst/>
              <a:ahLst/>
              <a:cxnLst/>
              <a:rect l="l" t="t" r="r" b="b"/>
              <a:pathLst>
                <a:path w="10654" h="6736" extrusionOk="0">
                  <a:moveTo>
                    <a:pt x="6349" y="0"/>
                  </a:moveTo>
                  <a:cubicBezTo>
                    <a:pt x="3382" y="0"/>
                    <a:pt x="1" y="2225"/>
                    <a:pt x="1249" y="5018"/>
                  </a:cubicBezTo>
                  <a:cubicBezTo>
                    <a:pt x="1816" y="6287"/>
                    <a:pt x="3394" y="6735"/>
                    <a:pt x="4891" y="6735"/>
                  </a:cubicBezTo>
                  <a:cubicBezTo>
                    <a:pt x="5816" y="6735"/>
                    <a:pt x="6711" y="6564"/>
                    <a:pt x="7316" y="6309"/>
                  </a:cubicBezTo>
                  <a:cubicBezTo>
                    <a:pt x="8840" y="5665"/>
                    <a:pt x="10654" y="4193"/>
                    <a:pt x="10035" y="2310"/>
                  </a:cubicBezTo>
                  <a:cubicBezTo>
                    <a:pt x="9497" y="677"/>
                    <a:pt x="7986" y="0"/>
                    <a:pt x="63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44"/>
            <p:cNvSpPr/>
            <p:nvPr/>
          </p:nvSpPr>
          <p:spPr>
            <a:xfrm>
              <a:off x="6222421" y="2847105"/>
              <a:ext cx="349284" cy="251173"/>
            </a:xfrm>
            <a:custGeom>
              <a:avLst/>
              <a:gdLst/>
              <a:ahLst/>
              <a:cxnLst/>
              <a:rect l="l" t="t" r="r" b="b"/>
              <a:pathLst>
                <a:path w="20022" h="14398" extrusionOk="0">
                  <a:moveTo>
                    <a:pt x="10940" y="1"/>
                  </a:moveTo>
                  <a:cubicBezTo>
                    <a:pt x="7947" y="1"/>
                    <a:pt x="4458" y="1752"/>
                    <a:pt x="2979" y="3791"/>
                  </a:cubicBezTo>
                  <a:cubicBezTo>
                    <a:pt x="0" y="7898"/>
                    <a:pt x="1646" y="11697"/>
                    <a:pt x="4895" y="13424"/>
                  </a:cubicBezTo>
                  <a:cubicBezTo>
                    <a:pt x="6064" y="14045"/>
                    <a:pt x="7443" y="14397"/>
                    <a:pt x="8887" y="14397"/>
                  </a:cubicBezTo>
                  <a:cubicBezTo>
                    <a:pt x="9938" y="14397"/>
                    <a:pt x="11024" y="14211"/>
                    <a:pt x="12091" y="13806"/>
                  </a:cubicBezTo>
                  <a:cubicBezTo>
                    <a:pt x="18072" y="11538"/>
                    <a:pt x="20021" y="3516"/>
                    <a:pt x="13354" y="477"/>
                  </a:cubicBezTo>
                  <a:cubicBezTo>
                    <a:pt x="12631" y="148"/>
                    <a:pt x="11806" y="1"/>
                    <a:pt x="10940" y="1"/>
                  </a:cubicBezTo>
                  <a:close/>
                </a:path>
              </a:pathLst>
            </a:custGeom>
            <a:solidFill>
              <a:srgbClr val="FC8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44"/>
            <p:cNvSpPr/>
            <p:nvPr/>
          </p:nvSpPr>
          <p:spPr>
            <a:xfrm>
              <a:off x="6478985" y="2076853"/>
              <a:ext cx="105106" cy="66500"/>
            </a:xfrm>
            <a:custGeom>
              <a:avLst/>
              <a:gdLst/>
              <a:ahLst/>
              <a:cxnLst/>
              <a:rect l="l" t="t" r="r" b="b"/>
              <a:pathLst>
                <a:path w="6025" h="3812" extrusionOk="0">
                  <a:moveTo>
                    <a:pt x="3591" y="1"/>
                  </a:moveTo>
                  <a:cubicBezTo>
                    <a:pt x="1913" y="1"/>
                    <a:pt x="0" y="1260"/>
                    <a:pt x="707" y="2839"/>
                  </a:cubicBezTo>
                  <a:cubicBezTo>
                    <a:pt x="1028" y="3557"/>
                    <a:pt x="1921" y="3811"/>
                    <a:pt x="2768" y="3811"/>
                  </a:cubicBezTo>
                  <a:cubicBezTo>
                    <a:pt x="3290" y="3811"/>
                    <a:pt x="3795" y="3714"/>
                    <a:pt x="4136" y="3571"/>
                  </a:cubicBezTo>
                  <a:cubicBezTo>
                    <a:pt x="4998" y="3206"/>
                    <a:pt x="6025" y="2373"/>
                    <a:pt x="5674" y="1307"/>
                  </a:cubicBezTo>
                  <a:cubicBezTo>
                    <a:pt x="5370" y="384"/>
                    <a:pt x="4516" y="1"/>
                    <a:pt x="35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44"/>
            <p:cNvSpPr/>
            <p:nvPr/>
          </p:nvSpPr>
          <p:spPr>
            <a:xfrm>
              <a:off x="6359434" y="2758711"/>
              <a:ext cx="464177" cy="219807"/>
            </a:xfrm>
            <a:custGeom>
              <a:avLst/>
              <a:gdLst/>
              <a:ahLst/>
              <a:cxnLst/>
              <a:rect l="l" t="t" r="r" b="b"/>
              <a:pathLst>
                <a:path w="26608" h="12600" extrusionOk="0">
                  <a:moveTo>
                    <a:pt x="4755" y="0"/>
                  </a:moveTo>
                  <a:cubicBezTo>
                    <a:pt x="3357" y="0"/>
                    <a:pt x="2135" y="486"/>
                    <a:pt x="1419" y="1946"/>
                  </a:cubicBezTo>
                  <a:cubicBezTo>
                    <a:pt x="1" y="4843"/>
                    <a:pt x="2734" y="8342"/>
                    <a:pt x="5008" y="9886"/>
                  </a:cubicBezTo>
                  <a:cubicBezTo>
                    <a:pt x="7462" y="11553"/>
                    <a:pt x="11176" y="12599"/>
                    <a:pt x="14793" y="12599"/>
                  </a:cubicBezTo>
                  <a:cubicBezTo>
                    <a:pt x="18394" y="12599"/>
                    <a:pt x="21899" y="11563"/>
                    <a:pt x="23972" y="9069"/>
                  </a:cubicBezTo>
                  <a:cubicBezTo>
                    <a:pt x="25518" y="7209"/>
                    <a:pt x="26608" y="2981"/>
                    <a:pt x="24279" y="1219"/>
                  </a:cubicBezTo>
                  <a:cubicBezTo>
                    <a:pt x="23533" y="654"/>
                    <a:pt x="22628" y="448"/>
                    <a:pt x="21634" y="448"/>
                  </a:cubicBezTo>
                  <a:cubicBezTo>
                    <a:pt x="18956" y="448"/>
                    <a:pt x="15624" y="1940"/>
                    <a:pt x="12958" y="1940"/>
                  </a:cubicBezTo>
                  <a:cubicBezTo>
                    <a:pt x="12489" y="1940"/>
                    <a:pt x="12040" y="1894"/>
                    <a:pt x="11619" y="1785"/>
                  </a:cubicBezTo>
                  <a:cubicBezTo>
                    <a:pt x="10244" y="1430"/>
                    <a:pt x="8249" y="546"/>
                    <a:pt x="6344" y="171"/>
                  </a:cubicBezTo>
                  <a:cubicBezTo>
                    <a:pt x="5801" y="65"/>
                    <a:pt x="5266" y="0"/>
                    <a:pt x="4755" y="0"/>
                  </a:cubicBezTo>
                  <a:close/>
                </a:path>
              </a:pathLst>
            </a:custGeom>
            <a:solidFill>
              <a:srgbClr val="D85D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44"/>
            <p:cNvSpPr/>
            <p:nvPr/>
          </p:nvSpPr>
          <p:spPr>
            <a:xfrm>
              <a:off x="6408036" y="2838766"/>
              <a:ext cx="394815" cy="139752"/>
            </a:xfrm>
            <a:custGeom>
              <a:avLst/>
              <a:gdLst/>
              <a:ahLst/>
              <a:cxnLst/>
              <a:rect l="l" t="t" r="r" b="b"/>
              <a:pathLst>
                <a:path w="22632" h="8011" extrusionOk="0">
                  <a:moveTo>
                    <a:pt x="12751" y="0"/>
                  </a:moveTo>
                  <a:cubicBezTo>
                    <a:pt x="8165" y="0"/>
                    <a:pt x="3026" y="814"/>
                    <a:pt x="1" y="3238"/>
                  </a:cubicBezTo>
                  <a:cubicBezTo>
                    <a:pt x="682" y="4075"/>
                    <a:pt x="1476" y="4791"/>
                    <a:pt x="2222" y="5298"/>
                  </a:cubicBezTo>
                  <a:cubicBezTo>
                    <a:pt x="4676" y="6964"/>
                    <a:pt x="8390" y="8011"/>
                    <a:pt x="12007" y="8011"/>
                  </a:cubicBezTo>
                  <a:cubicBezTo>
                    <a:pt x="15608" y="8011"/>
                    <a:pt x="19113" y="6974"/>
                    <a:pt x="21186" y="4480"/>
                  </a:cubicBezTo>
                  <a:cubicBezTo>
                    <a:pt x="21807" y="3735"/>
                    <a:pt x="22349" y="2607"/>
                    <a:pt x="22631" y="1410"/>
                  </a:cubicBezTo>
                  <a:cubicBezTo>
                    <a:pt x="21736" y="938"/>
                    <a:pt x="20866" y="966"/>
                    <a:pt x="20145" y="782"/>
                  </a:cubicBezTo>
                  <a:cubicBezTo>
                    <a:pt x="18361" y="329"/>
                    <a:pt x="15668" y="0"/>
                    <a:pt x="12751" y="0"/>
                  </a:cubicBezTo>
                  <a:close/>
                </a:path>
              </a:pathLst>
            </a:custGeom>
            <a:solidFill>
              <a:srgbClr val="FC8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44"/>
            <p:cNvSpPr/>
            <p:nvPr/>
          </p:nvSpPr>
          <p:spPr>
            <a:xfrm>
              <a:off x="6377856" y="2728635"/>
              <a:ext cx="96122" cy="102611"/>
            </a:xfrm>
            <a:custGeom>
              <a:avLst/>
              <a:gdLst/>
              <a:ahLst/>
              <a:cxnLst/>
              <a:rect l="l" t="t" r="r" b="b"/>
              <a:pathLst>
                <a:path w="5510" h="5882" extrusionOk="0">
                  <a:moveTo>
                    <a:pt x="794" y="1"/>
                  </a:moveTo>
                  <a:lnTo>
                    <a:pt x="794" y="1"/>
                  </a:lnTo>
                  <a:cubicBezTo>
                    <a:pt x="779" y="1162"/>
                    <a:pt x="0" y="5132"/>
                    <a:pt x="1963" y="5745"/>
                  </a:cubicBezTo>
                  <a:cubicBezTo>
                    <a:pt x="2262" y="5839"/>
                    <a:pt x="2531" y="5882"/>
                    <a:pt x="2774" y="5882"/>
                  </a:cubicBezTo>
                  <a:cubicBezTo>
                    <a:pt x="4981" y="5882"/>
                    <a:pt x="5031" y="2347"/>
                    <a:pt x="5509" y="1060"/>
                  </a:cubicBezTo>
                  <a:lnTo>
                    <a:pt x="7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44"/>
            <p:cNvSpPr/>
            <p:nvPr/>
          </p:nvSpPr>
          <p:spPr>
            <a:xfrm>
              <a:off x="6680214" y="2740219"/>
              <a:ext cx="2163" cy="4483"/>
            </a:xfrm>
            <a:custGeom>
              <a:avLst/>
              <a:gdLst/>
              <a:ahLst/>
              <a:cxnLst/>
              <a:rect l="l" t="t" r="r" b="b"/>
              <a:pathLst>
                <a:path w="124" h="257" extrusionOk="0">
                  <a:moveTo>
                    <a:pt x="1" y="0"/>
                  </a:moveTo>
                  <a:cubicBezTo>
                    <a:pt x="46" y="87"/>
                    <a:pt x="83" y="170"/>
                    <a:pt x="124" y="257"/>
                  </a:cubicBezTo>
                  <a:cubicBezTo>
                    <a:pt x="96" y="166"/>
                    <a:pt x="54" y="79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44"/>
            <p:cNvSpPr/>
            <p:nvPr/>
          </p:nvSpPr>
          <p:spPr>
            <a:xfrm>
              <a:off x="6615197" y="2744685"/>
              <a:ext cx="91935" cy="81520"/>
            </a:xfrm>
            <a:custGeom>
              <a:avLst/>
              <a:gdLst/>
              <a:ahLst/>
              <a:cxnLst/>
              <a:rect l="l" t="t" r="r" b="b"/>
              <a:pathLst>
                <a:path w="5270" h="4673" extrusionOk="0">
                  <a:moveTo>
                    <a:pt x="3851" y="1"/>
                  </a:moveTo>
                  <a:cubicBezTo>
                    <a:pt x="3917" y="228"/>
                    <a:pt x="3851" y="403"/>
                    <a:pt x="3872" y="676"/>
                  </a:cubicBezTo>
                  <a:lnTo>
                    <a:pt x="1" y="1139"/>
                  </a:lnTo>
                  <a:cubicBezTo>
                    <a:pt x="36" y="3577"/>
                    <a:pt x="1303" y="4673"/>
                    <a:pt x="2476" y="4673"/>
                  </a:cubicBezTo>
                  <a:cubicBezTo>
                    <a:pt x="3945" y="4673"/>
                    <a:pt x="5269" y="2955"/>
                    <a:pt x="38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44"/>
            <p:cNvSpPr/>
            <p:nvPr/>
          </p:nvSpPr>
          <p:spPr>
            <a:xfrm>
              <a:off x="6505799" y="2734671"/>
              <a:ext cx="93156" cy="102036"/>
            </a:xfrm>
            <a:custGeom>
              <a:avLst/>
              <a:gdLst/>
              <a:ahLst/>
              <a:cxnLst/>
              <a:rect l="l" t="t" r="r" b="b"/>
              <a:pathLst>
                <a:path w="5340" h="5849" extrusionOk="0">
                  <a:moveTo>
                    <a:pt x="674" y="1"/>
                  </a:moveTo>
                  <a:cubicBezTo>
                    <a:pt x="0" y="1513"/>
                    <a:pt x="50" y="5017"/>
                    <a:pt x="2091" y="5688"/>
                  </a:cubicBezTo>
                  <a:cubicBezTo>
                    <a:pt x="2425" y="5798"/>
                    <a:pt x="2724" y="5848"/>
                    <a:pt x="2991" y="5848"/>
                  </a:cubicBezTo>
                  <a:cubicBezTo>
                    <a:pt x="5339" y="5848"/>
                    <a:pt x="5256" y="1951"/>
                    <a:pt x="5110" y="93"/>
                  </a:cubicBezTo>
                  <a:cubicBezTo>
                    <a:pt x="5018" y="45"/>
                    <a:pt x="4953" y="25"/>
                    <a:pt x="4906" y="25"/>
                  </a:cubicBezTo>
                  <a:cubicBezTo>
                    <a:pt x="4737" y="25"/>
                    <a:pt x="4791" y="269"/>
                    <a:pt x="4652" y="304"/>
                  </a:cubicBezTo>
                  <a:lnTo>
                    <a:pt x="6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44"/>
            <p:cNvSpPr/>
            <p:nvPr/>
          </p:nvSpPr>
          <p:spPr>
            <a:xfrm>
              <a:off x="6707970" y="2713511"/>
              <a:ext cx="93139" cy="102036"/>
            </a:xfrm>
            <a:custGeom>
              <a:avLst/>
              <a:gdLst/>
              <a:ahLst/>
              <a:cxnLst/>
              <a:rect l="l" t="t" r="r" b="b"/>
              <a:pathLst>
                <a:path w="5339" h="5849" extrusionOk="0">
                  <a:moveTo>
                    <a:pt x="673" y="1"/>
                  </a:moveTo>
                  <a:cubicBezTo>
                    <a:pt x="1" y="1514"/>
                    <a:pt x="51" y="5018"/>
                    <a:pt x="2089" y="5688"/>
                  </a:cubicBezTo>
                  <a:cubicBezTo>
                    <a:pt x="2424" y="5798"/>
                    <a:pt x="2723" y="5848"/>
                    <a:pt x="2990" y="5848"/>
                  </a:cubicBezTo>
                  <a:cubicBezTo>
                    <a:pt x="5338" y="5848"/>
                    <a:pt x="5255" y="1951"/>
                    <a:pt x="5109" y="93"/>
                  </a:cubicBezTo>
                  <a:cubicBezTo>
                    <a:pt x="5017" y="45"/>
                    <a:pt x="4952" y="25"/>
                    <a:pt x="4904" y="25"/>
                  </a:cubicBezTo>
                  <a:cubicBezTo>
                    <a:pt x="4736" y="25"/>
                    <a:pt x="4791" y="269"/>
                    <a:pt x="4652" y="304"/>
                  </a:cubicBezTo>
                  <a:lnTo>
                    <a:pt x="67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44"/>
            <p:cNvSpPr/>
            <p:nvPr/>
          </p:nvSpPr>
          <p:spPr>
            <a:xfrm>
              <a:off x="6374280" y="3146706"/>
              <a:ext cx="220627" cy="1083509"/>
            </a:xfrm>
            <a:custGeom>
              <a:avLst/>
              <a:gdLst/>
              <a:ahLst/>
              <a:cxnLst/>
              <a:rect l="l" t="t" r="r" b="b"/>
              <a:pathLst>
                <a:path w="12647" h="62110" extrusionOk="0">
                  <a:moveTo>
                    <a:pt x="11831" y="1"/>
                  </a:moveTo>
                  <a:cubicBezTo>
                    <a:pt x="2531" y="1"/>
                    <a:pt x="8562" y="37393"/>
                    <a:pt x="6984" y="49161"/>
                  </a:cubicBezTo>
                  <a:cubicBezTo>
                    <a:pt x="5600" y="59470"/>
                    <a:pt x="106" y="60890"/>
                    <a:pt x="106" y="60890"/>
                  </a:cubicBezTo>
                  <a:cubicBezTo>
                    <a:pt x="106" y="60890"/>
                    <a:pt x="62" y="61040"/>
                    <a:pt x="0" y="61298"/>
                  </a:cubicBezTo>
                  <a:cubicBezTo>
                    <a:pt x="380" y="61802"/>
                    <a:pt x="893" y="62109"/>
                    <a:pt x="1523" y="62109"/>
                  </a:cubicBezTo>
                  <a:cubicBezTo>
                    <a:pt x="2168" y="62109"/>
                    <a:pt x="2936" y="61787"/>
                    <a:pt x="3812" y="61022"/>
                  </a:cubicBezTo>
                  <a:cubicBezTo>
                    <a:pt x="5895" y="59203"/>
                    <a:pt x="7024" y="55906"/>
                    <a:pt x="7879" y="53363"/>
                  </a:cubicBezTo>
                  <a:cubicBezTo>
                    <a:pt x="9589" y="48274"/>
                    <a:pt x="10006" y="7947"/>
                    <a:pt x="10184" y="5765"/>
                  </a:cubicBezTo>
                  <a:cubicBezTo>
                    <a:pt x="10412" y="2956"/>
                    <a:pt x="11394" y="550"/>
                    <a:pt x="12384" y="550"/>
                  </a:cubicBezTo>
                  <a:cubicBezTo>
                    <a:pt x="12471" y="550"/>
                    <a:pt x="12559" y="569"/>
                    <a:pt x="12646" y="608"/>
                  </a:cubicBezTo>
                  <a:cubicBezTo>
                    <a:pt x="12631" y="267"/>
                    <a:pt x="12622" y="84"/>
                    <a:pt x="12622" y="84"/>
                  </a:cubicBezTo>
                  <a:cubicBezTo>
                    <a:pt x="12347" y="28"/>
                    <a:pt x="12083" y="1"/>
                    <a:pt x="11831" y="1"/>
                  </a:cubicBezTo>
                  <a:close/>
                </a:path>
              </a:pathLst>
            </a:custGeom>
            <a:solidFill>
              <a:srgbClr val="FFD2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44"/>
            <p:cNvSpPr/>
            <p:nvPr/>
          </p:nvSpPr>
          <p:spPr>
            <a:xfrm>
              <a:off x="5841490" y="3191226"/>
              <a:ext cx="541981" cy="1039670"/>
            </a:xfrm>
            <a:custGeom>
              <a:avLst/>
              <a:gdLst/>
              <a:ahLst/>
              <a:cxnLst/>
              <a:rect l="l" t="t" r="r" b="b"/>
              <a:pathLst>
                <a:path w="31068" h="59597" extrusionOk="0">
                  <a:moveTo>
                    <a:pt x="28288" y="1"/>
                  </a:moveTo>
                  <a:cubicBezTo>
                    <a:pt x="28237" y="1"/>
                    <a:pt x="28187" y="3"/>
                    <a:pt x="28138" y="8"/>
                  </a:cubicBezTo>
                  <a:cubicBezTo>
                    <a:pt x="22569" y="569"/>
                    <a:pt x="22996" y="15094"/>
                    <a:pt x="22847" y="18552"/>
                  </a:cubicBezTo>
                  <a:cubicBezTo>
                    <a:pt x="22465" y="27500"/>
                    <a:pt x="23978" y="37464"/>
                    <a:pt x="22204" y="46254"/>
                  </a:cubicBezTo>
                  <a:cubicBezTo>
                    <a:pt x="21194" y="51256"/>
                    <a:pt x="17645" y="55201"/>
                    <a:pt x="12743" y="56586"/>
                  </a:cubicBezTo>
                  <a:cubicBezTo>
                    <a:pt x="11690" y="56883"/>
                    <a:pt x="10625" y="57036"/>
                    <a:pt x="9593" y="57036"/>
                  </a:cubicBezTo>
                  <a:cubicBezTo>
                    <a:pt x="5856" y="57036"/>
                    <a:pt x="2557" y="55036"/>
                    <a:pt x="1905" y="50676"/>
                  </a:cubicBezTo>
                  <a:lnTo>
                    <a:pt x="1905" y="50676"/>
                  </a:lnTo>
                  <a:cubicBezTo>
                    <a:pt x="0" y="56536"/>
                    <a:pt x="4585" y="59597"/>
                    <a:pt x="9610" y="59597"/>
                  </a:cubicBezTo>
                  <a:cubicBezTo>
                    <a:pt x="11290" y="59597"/>
                    <a:pt x="13020" y="59255"/>
                    <a:pt x="14572" y="58561"/>
                  </a:cubicBezTo>
                  <a:cubicBezTo>
                    <a:pt x="25616" y="53626"/>
                    <a:pt x="26286" y="40849"/>
                    <a:pt x="26951" y="30423"/>
                  </a:cubicBezTo>
                  <a:cubicBezTo>
                    <a:pt x="27471" y="22235"/>
                    <a:pt x="27271" y="13971"/>
                    <a:pt x="28105" y="5808"/>
                  </a:cubicBezTo>
                  <a:cubicBezTo>
                    <a:pt x="28127" y="5569"/>
                    <a:pt x="28471" y="1285"/>
                    <a:pt x="29474" y="1285"/>
                  </a:cubicBezTo>
                  <a:cubicBezTo>
                    <a:pt x="29544" y="1285"/>
                    <a:pt x="29618" y="1307"/>
                    <a:pt x="29696" y="1352"/>
                  </a:cubicBezTo>
                  <a:cubicBezTo>
                    <a:pt x="30265" y="1686"/>
                    <a:pt x="30679" y="3898"/>
                    <a:pt x="30963" y="7250"/>
                  </a:cubicBezTo>
                  <a:cubicBezTo>
                    <a:pt x="31068" y="5011"/>
                    <a:pt x="30886" y="857"/>
                    <a:pt x="29144" y="188"/>
                  </a:cubicBezTo>
                  <a:cubicBezTo>
                    <a:pt x="28839" y="69"/>
                    <a:pt x="28553" y="1"/>
                    <a:pt x="28288" y="1"/>
                  </a:cubicBezTo>
                  <a:close/>
                </a:path>
              </a:pathLst>
            </a:custGeom>
            <a:solidFill>
              <a:srgbClr val="FFD2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44"/>
            <p:cNvSpPr/>
            <p:nvPr/>
          </p:nvSpPr>
          <p:spPr>
            <a:xfrm>
              <a:off x="6631298" y="3370160"/>
              <a:ext cx="248452" cy="871605"/>
            </a:xfrm>
            <a:custGeom>
              <a:avLst/>
              <a:gdLst/>
              <a:ahLst/>
              <a:cxnLst/>
              <a:rect l="l" t="t" r="r" b="b"/>
              <a:pathLst>
                <a:path w="14242" h="49963" extrusionOk="0">
                  <a:moveTo>
                    <a:pt x="1" y="0"/>
                  </a:moveTo>
                  <a:lnTo>
                    <a:pt x="1" y="0"/>
                  </a:lnTo>
                  <a:cubicBezTo>
                    <a:pt x="439" y="11201"/>
                    <a:pt x="1614" y="39147"/>
                    <a:pt x="3350" y="43985"/>
                  </a:cubicBezTo>
                  <a:cubicBezTo>
                    <a:pt x="4315" y="46677"/>
                    <a:pt x="5824" y="48781"/>
                    <a:pt x="8649" y="49705"/>
                  </a:cubicBezTo>
                  <a:cubicBezTo>
                    <a:pt x="9103" y="49853"/>
                    <a:pt x="9818" y="49962"/>
                    <a:pt x="10575" y="49962"/>
                  </a:cubicBezTo>
                  <a:cubicBezTo>
                    <a:pt x="12302" y="49962"/>
                    <a:pt x="14242" y="49395"/>
                    <a:pt x="13759" y="47428"/>
                  </a:cubicBezTo>
                  <a:lnTo>
                    <a:pt x="13759" y="47428"/>
                  </a:lnTo>
                  <a:cubicBezTo>
                    <a:pt x="13046" y="47630"/>
                    <a:pt x="12396" y="47725"/>
                    <a:pt x="11804" y="47725"/>
                  </a:cubicBezTo>
                  <a:cubicBezTo>
                    <a:pt x="5542" y="47725"/>
                    <a:pt x="5644" y="37195"/>
                    <a:pt x="5197" y="31922"/>
                  </a:cubicBezTo>
                  <a:cubicBezTo>
                    <a:pt x="4682" y="25852"/>
                    <a:pt x="2952" y="3284"/>
                    <a:pt x="1" y="0"/>
                  </a:cubicBezTo>
                  <a:close/>
                </a:path>
              </a:pathLst>
            </a:custGeom>
            <a:solidFill>
              <a:srgbClr val="FFD2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44"/>
            <p:cNvSpPr/>
            <p:nvPr/>
          </p:nvSpPr>
          <p:spPr>
            <a:xfrm>
              <a:off x="6868360" y="3282603"/>
              <a:ext cx="393856" cy="922352"/>
            </a:xfrm>
            <a:custGeom>
              <a:avLst/>
              <a:gdLst/>
              <a:ahLst/>
              <a:cxnLst/>
              <a:rect l="l" t="t" r="r" b="b"/>
              <a:pathLst>
                <a:path w="22577" h="52872" extrusionOk="0">
                  <a:moveTo>
                    <a:pt x="0" y="0"/>
                  </a:moveTo>
                  <a:lnTo>
                    <a:pt x="0" y="0"/>
                  </a:lnTo>
                  <a:cubicBezTo>
                    <a:pt x="1798" y="12999"/>
                    <a:pt x="2293" y="39837"/>
                    <a:pt x="8493" y="49144"/>
                  </a:cubicBezTo>
                  <a:cubicBezTo>
                    <a:pt x="9955" y="51338"/>
                    <a:pt x="11767" y="52872"/>
                    <a:pt x="14493" y="52872"/>
                  </a:cubicBezTo>
                  <a:cubicBezTo>
                    <a:pt x="14534" y="52872"/>
                    <a:pt x="14575" y="52871"/>
                    <a:pt x="14617" y="52871"/>
                  </a:cubicBezTo>
                  <a:cubicBezTo>
                    <a:pt x="16548" y="52837"/>
                    <a:pt x="18160" y="52043"/>
                    <a:pt x="19414" y="50581"/>
                  </a:cubicBezTo>
                  <a:cubicBezTo>
                    <a:pt x="20270" y="49581"/>
                    <a:pt x="22576" y="46229"/>
                    <a:pt x="22258" y="44267"/>
                  </a:cubicBezTo>
                  <a:lnTo>
                    <a:pt x="22258" y="44267"/>
                  </a:lnTo>
                  <a:cubicBezTo>
                    <a:pt x="20580" y="46929"/>
                    <a:pt x="17629" y="48810"/>
                    <a:pt x="14721" y="48810"/>
                  </a:cubicBezTo>
                  <a:cubicBezTo>
                    <a:pt x="13066" y="48810"/>
                    <a:pt x="11425" y="48202"/>
                    <a:pt x="10040" y="46781"/>
                  </a:cubicBezTo>
                  <a:cubicBezTo>
                    <a:pt x="5208" y="41831"/>
                    <a:pt x="5135" y="33354"/>
                    <a:pt x="4546" y="26906"/>
                  </a:cubicBezTo>
                  <a:cubicBezTo>
                    <a:pt x="3825" y="19032"/>
                    <a:pt x="4193" y="11190"/>
                    <a:pt x="1769" y="3544"/>
                  </a:cubicBezTo>
                  <a:cubicBezTo>
                    <a:pt x="1406" y="2399"/>
                    <a:pt x="688" y="1177"/>
                    <a:pt x="0" y="0"/>
                  </a:cubicBezTo>
                  <a:close/>
                </a:path>
              </a:pathLst>
            </a:custGeom>
            <a:solidFill>
              <a:srgbClr val="FFD2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44"/>
            <p:cNvSpPr/>
            <p:nvPr/>
          </p:nvSpPr>
          <p:spPr>
            <a:xfrm>
              <a:off x="7023254" y="4081534"/>
              <a:ext cx="174712" cy="101303"/>
            </a:xfrm>
            <a:custGeom>
              <a:avLst/>
              <a:gdLst/>
              <a:ahLst/>
              <a:cxnLst/>
              <a:rect l="l" t="t" r="r" b="b"/>
              <a:pathLst>
                <a:path w="10015" h="5807" extrusionOk="0">
                  <a:moveTo>
                    <a:pt x="3693" y="1"/>
                  </a:moveTo>
                  <a:cubicBezTo>
                    <a:pt x="719" y="1"/>
                    <a:pt x="1" y="3565"/>
                    <a:pt x="3820" y="5355"/>
                  </a:cubicBezTo>
                  <a:cubicBezTo>
                    <a:pt x="4491" y="5669"/>
                    <a:pt x="5144" y="5807"/>
                    <a:pt x="5740" y="5807"/>
                  </a:cubicBezTo>
                  <a:cubicBezTo>
                    <a:pt x="8469" y="5807"/>
                    <a:pt x="10015" y="2928"/>
                    <a:pt x="6646" y="940"/>
                  </a:cubicBezTo>
                  <a:cubicBezTo>
                    <a:pt x="5520" y="276"/>
                    <a:pt x="4520" y="1"/>
                    <a:pt x="36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44"/>
            <p:cNvSpPr/>
            <p:nvPr/>
          </p:nvSpPr>
          <p:spPr>
            <a:xfrm>
              <a:off x="6365906" y="4057565"/>
              <a:ext cx="77020" cy="106676"/>
            </a:xfrm>
            <a:custGeom>
              <a:avLst/>
              <a:gdLst/>
              <a:ahLst/>
              <a:cxnLst/>
              <a:rect l="l" t="t" r="r" b="b"/>
              <a:pathLst>
                <a:path w="4415" h="6115" extrusionOk="0">
                  <a:moveTo>
                    <a:pt x="2839" y="0"/>
                  </a:moveTo>
                  <a:cubicBezTo>
                    <a:pt x="2218" y="0"/>
                    <a:pt x="1482" y="630"/>
                    <a:pt x="939" y="2132"/>
                  </a:cubicBezTo>
                  <a:cubicBezTo>
                    <a:pt x="1" y="4723"/>
                    <a:pt x="623" y="6115"/>
                    <a:pt x="1572" y="6115"/>
                  </a:cubicBezTo>
                  <a:cubicBezTo>
                    <a:pt x="2336" y="6115"/>
                    <a:pt x="3313" y="5212"/>
                    <a:pt x="3858" y="3306"/>
                  </a:cubicBezTo>
                  <a:cubicBezTo>
                    <a:pt x="4414" y="1358"/>
                    <a:pt x="3751" y="0"/>
                    <a:pt x="28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44"/>
            <p:cNvSpPr/>
            <p:nvPr/>
          </p:nvSpPr>
          <p:spPr>
            <a:xfrm>
              <a:off x="6782286" y="2659937"/>
              <a:ext cx="209933" cy="539312"/>
            </a:xfrm>
            <a:custGeom>
              <a:avLst/>
              <a:gdLst/>
              <a:ahLst/>
              <a:cxnLst/>
              <a:rect l="l" t="t" r="r" b="b"/>
              <a:pathLst>
                <a:path w="12034" h="30915" extrusionOk="0">
                  <a:moveTo>
                    <a:pt x="10960" y="1"/>
                  </a:moveTo>
                  <a:cubicBezTo>
                    <a:pt x="9868" y="769"/>
                    <a:pt x="9030" y="1379"/>
                    <a:pt x="8759" y="1643"/>
                  </a:cubicBezTo>
                  <a:cubicBezTo>
                    <a:pt x="5781" y="4534"/>
                    <a:pt x="3234" y="8018"/>
                    <a:pt x="1994" y="12020"/>
                  </a:cubicBezTo>
                  <a:cubicBezTo>
                    <a:pt x="0" y="18438"/>
                    <a:pt x="2367" y="24350"/>
                    <a:pt x="7641" y="28302"/>
                  </a:cubicBezTo>
                  <a:cubicBezTo>
                    <a:pt x="9000" y="29319"/>
                    <a:pt x="10491" y="30170"/>
                    <a:pt x="12033" y="30914"/>
                  </a:cubicBezTo>
                  <a:cubicBezTo>
                    <a:pt x="12029" y="29554"/>
                    <a:pt x="12026" y="28183"/>
                    <a:pt x="12022" y="26800"/>
                  </a:cubicBezTo>
                  <a:cubicBezTo>
                    <a:pt x="12000" y="18188"/>
                    <a:pt x="12009" y="8958"/>
                    <a:pt x="10960" y="1"/>
                  </a:cubicBezTo>
                  <a:close/>
                </a:path>
              </a:pathLst>
            </a:custGeom>
            <a:solidFill>
              <a:srgbClr val="FC8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1" name="Google Shape;1751;p44"/>
          <p:cNvGrpSpPr/>
          <p:nvPr/>
        </p:nvGrpSpPr>
        <p:grpSpPr>
          <a:xfrm>
            <a:off x="7582809" y="2613514"/>
            <a:ext cx="1180140" cy="2260529"/>
            <a:chOff x="7232927" y="2009097"/>
            <a:chExt cx="1180140" cy="2260529"/>
          </a:xfrm>
        </p:grpSpPr>
        <p:sp>
          <p:nvSpPr>
            <p:cNvPr id="1752" name="Google Shape;1752;p44"/>
            <p:cNvSpPr/>
            <p:nvPr/>
          </p:nvSpPr>
          <p:spPr>
            <a:xfrm>
              <a:off x="7279976" y="2035195"/>
              <a:ext cx="402264" cy="322436"/>
            </a:xfrm>
            <a:custGeom>
              <a:avLst/>
              <a:gdLst/>
              <a:ahLst/>
              <a:cxnLst/>
              <a:rect l="l" t="t" r="r" b="b"/>
              <a:pathLst>
                <a:path w="23059" h="18483" extrusionOk="0">
                  <a:moveTo>
                    <a:pt x="6444" y="0"/>
                  </a:moveTo>
                  <a:cubicBezTo>
                    <a:pt x="0" y="0"/>
                    <a:pt x="4346" y="18483"/>
                    <a:pt x="14018" y="18483"/>
                  </a:cubicBezTo>
                  <a:cubicBezTo>
                    <a:pt x="14989" y="18483"/>
                    <a:pt x="16014" y="18297"/>
                    <a:pt x="17087" y="17887"/>
                  </a:cubicBezTo>
                  <a:lnTo>
                    <a:pt x="23059" y="8183"/>
                  </a:lnTo>
                  <a:lnTo>
                    <a:pt x="23059" y="8183"/>
                  </a:lnTo>
                  <a:cubicBezTo>
                    <a:pt x="22031" y="8674"/>
                    <a:pt x="21003" y="8890"/>
                    <a:pt x="19989" y="8890"/>
                  </a:cubicBezTo>
                  <a:cubicBezTo>
                    <a:pt x="17778" y="8890"/>
                    <a:pt x="15636" y="7860"/>
                    <a:pt x="13709" y="6399"/>
                  </a:cubicBezTo>
                  <a:cubicBezTo>
                    <a:pt x="11773" y="4931"/>
                    <a:pt x="9469" y="419"/>
                    <a:pt x="7017" y="46"/>
                  </a:cubicBezTo>
                  <a:cubicBezTo>
                    <a:pt x="6817" y="15"/>
                    <a:pt x="6626" y="0"/>
                    <a:pt x="6444" y="0"/>
                  </a:cubicBezTo>
                  <a:close/>
                </a:path>
              </a:pathLst>
            </a:custGeom>
            <a:solidFill>
              <a:srgbClr val="007A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44"/>
            <p:cNvSpPr/>
            <p:nvPr/>
          </p:nvSpPr>
          <p:spPr>
            <a:xfrm>
              <a:off x="7964294" y="2035195"/>
              <a:ext cx="402264" cy="322436"/>
            </a:xfrm>
            <a:custGeom>
              <a:avLst/>
              <a:gdLst/>
              <a:ahLst/>
              <a:cxnLst/>
              <a:rect l="l" t="t" r="r" b="b"/>
              <a:pathLst>
                <a:path w="23059" h="18483" extrusionOk="0">
                  <a:moveTo>
                    <a:pt x="16615" y="0"/>
                  </a:moveTo>
                  <a:cubicBezTo>
                    <a:pt x="16433" y="0"/>
                    <a:pt x="16242" y="15"/>
                    <a:pt x="16042" y="46"/>
                  </a:cubicBezTo>
                  <a:cubicBezTo>
                    <a:pt x="13590" y="419"/>
                    <a:pt x="11286" y="4931"/>
                    <a:pt x="9352" y="6399"/>
                  </a:cubicBezTo>
                  <a:cubicBezTo>
                    <a:pt x="7424" y="7860"/>
                    <a:pt x="5281" y="8890"/>
                    <a:pt x="3070" y="8890"/>
                  </a:cubicBezTo>
                  <a:cubicBezTo>
                    <a:pt x="2056" y="8890"/>
                    <a:pt x="1028" y="8674"/>
                    <a:pt x="0" y="8183"/>
                  </a:cubicBezTo>
                  <a:lnTo>
                    <a:pt x="0" y="8183"/>
                  </a:lnTo>
                  <a:lnTo>
                    <a:pt x="5972" y="17887"/>
                  </a:lnTo>
                  <a:cubicBezTo>
                    <a:pt x="7045" y="18297"/>
                    <a:pt x="8070" y="18483"/>
                    <a:pt x="9041" y="18483"/>
                  </a:cubicBezTo>
                  <a:cubicBezTo>
                    <a:pt x="18714" y="18483"/>
                    <a:pt x="23059" y="0"/>
                    <a:pt x="16615" y="0"/>
                  </a:cubicBezTo>
                  <a:close/>
                </a:path>
              </a:pathLst>
            </a:custGeom>
            <a:solidFill>
              <a:srgbClr val="007A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44"/>
            <p:cNvSpPr/>
            <p:nvPr/>
          </p:nvSpPr>
          <p:spPr>
            <a:xfrm>
              <a:off x="7232927" y="3102169"/>
              <a:ext cx="481901" cy="580133"/>
            </a:xfrm>
            <a:custGeom>
              <a:avLst/>
              <a:gdLst/>
              <a:ahLst/>
              <a:cxnLst/>
              <a:rect l="l" t="t" r="r" b="b"/>
              <a:pathLst>
                <a:path w="27624" h="33255" extrusionOk="0">
                  <a:moveTo>
                    <a:pt x="26925" y="1"/>
                  </a:moveTo>
                  <a:cubicBezTo>
                    <a:pt x="19657" y="1"/>
                    <a:pt x="11275" y="7594"/>
                    <a:pt x="7757" y="13109"/>
                  </a:cubicBezTo>
                  <a:cubicBezTo>
                    <a:pt x="3863" y="19215"/>
                    <a:pt x="1" y="29141"/>
                    <a:pt x="3051" y="32807"/>
                  </a:cubicBezTo>
                  <a:cubicBezTo>
                    <a:pt x="3708" y="33118"/>
                    <a:pt x="4265" y="33254"/>
                    <a:pt x="4733" y="33254"/>
                  </a:cubicBezTo>
                  <a:cubicBezTo>
                    <a:pt x="6614" y="33254"/>
                    <a:pt x="7057" y="31051"/>
                    <a:pt x="6720" y="29085"/>
                  </a:cubicBezTo>
                  <a:lnTo>
                    <a:pt x="6720" y="29085"/>
                  </a:lnTo>
                  <a:cubicBezTo>
                    <a:pt x="7463" y="30950"/>
                    <a:pt x="8970" y="32422"/>
                    <a:pt x="10121" y="32422"/>
                  </a:cubicBezTo>
                  <a:cubicBezTo>
                    <a:pt x="11126" y="32422"/>
                    <a:pt x="11859" y="31300"/>
                    <a:pt x="11574" y="28339"/>
                  </a:cubicBezTo>
                  <a:lnTo>
                    <a:pt x="11574" y="28339"/>
                  </a:lnTo>
                  <a:cubicBezTo>
                    <a:pt x="11977" y="29252"/>
                    <a:pt x="12541" y="29639"/>
                    <a:pt x="13094" y="29639"/>
                  </a:cubicBezTo>
                  <a:cubicBezTo>
                    <a:pt x="14393" y="29639"/>
                    <a:pt x="15630" y="27502"/>
                    <a:pt x="14567" y="25043"/>
                  </a:cubicBezTo>
                  <a:cubicBezTo>
                    <a:pt x="13125" y="21710"/>
                    <a:pt x="11516" y="21178"/>
                    <a:pt x="13064" y="16841"/>
                  </a:cubicBezTo>
                  <a:cubicBezTo>
                    <a:pt x="14951" y="11559"/>
                    <a:pt x="21965" y="5426"/>
                    <a:pt x="27623" y="5250"/>
                  </a:cubicBezTo>
                  <a:lnTo>
                    <a:pt x="27623" y="25"/>
                  </a:lnTo>
                  <a:cubicBezTo>
                    <a:pt x="27392" y="9"/>
                    <a:pt x="27159" y="1"/>
                    <a:pt x="26925" y="1"/>
                  </a:cubicBezTo>
                  <a:close/>
                </a:path>
              </a:pathLst>
            </a:custGeom>
            <a:solidFill>
              <a:srgbClr val="007A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44"/>
            <p:cNvSpPr/>
            <p:nvPr/>
          </p:nvSpPr>
          <p:spPr>
            <a:xfrm>
              <a:off x="7931183" y="3102169"/>
              <a:ext cx="481883" cy="580133"/>
            </a:xfrm>
            <a:custGeom>
              <a:avLst/>
              <a:gdLst/>
              <a:ahLst/>
              <a:cxnLst/>
              <a:rect l="l" t="t" r="r" b="b"/>
              <a:pathLst>
                <a:path w="27623" h="33255" extrusionOk="0">
                  <a:moveTo>
                    <a:pt x="698" y="1"/>
                  </a:moveTo>
                  <a:cubicBezTo>
                    <a:pt x="464" y="1"/>
                    <a:pt x="232" y="9"/>
                    <a:pt x="0" y="25"/>
                  </a:cubicBezTo>
                  <a:lnTo>
                    <a:pt x="0" y="5250"/>
                  </a:lnTo>
                  <a:cubicBezTo>
                    <a:pt x="5657" y="5426"/>
                    <a:pt x="12671" y="11559"/>
                    <a:pt x="14558" y="16841"/>
                  </a:cubicBezTo>
                  <a:cubicBezTo>
                    <a:pt x="16106" y="21178"/>
                    <a:pt x="14497" y="21710"/>
                    <a:pt x="13055" y="25043"/>
                  </a:cubicBezTo>
                  <a:cubicBezTo>
                    <a:pt x="11992" y="27502"/>
                    <a:pt x="13229" y="29639"/>
                    <a:pt x="14528" y="29639"/>
                  </a:cubicBezTo>
                  <a:cubicBezTo>
                    <a:pt x="15081" y="29639"/>
                    <a:pt x="15645" y="29252"/>
                    <a:pt x="16049" y="28339"/>
                  </a:cubicBezTo>
                  <a:lnTo>
                    <a:pt x="16049" y="28339"/>
                  </a:lnTo>
                  <a:cubicBezTo>
                    <a:pt x="15763" y="31300"/>
                    <a:pt x="16496" y="32422"/>
                    <a:pt x="17501" y="32422"/>
                  </a:cubicBezTo>
                  <a:cubicBezTo>
                    <a:pt x="18652" y="32422"/>
                    <a:pt x="20160" y="30950"/>
                    <a:pt x="20902" y="29085"/>
                  </a:cubicBezTo>
                  <a:lnTo>
                    <a:pt x="20902" y="29085"/>
                  </a:lnTo>
                  <a:cubicBezTo>
                    <a:pt x="20565" y="31051"/>
                    <a:pt x="21008" y="33254"/>
                    <a:pt x="22889" y="33254"/>
                  </a:cubicBezTo>
                  <a:cubicBezTo>
                    <a:pt x="23357" y="33254"/>
                    <a:pt x="23915" y="33118"/>
                    <a:pt x="24571" y="32807"/>
                  </a:cubicBezTo>
                  <a:cubicBezTo>
                    <a:pt x="27623" y="29141"/>
                    <a:pt x="23759" y="19215"/>
                    <a:pt x="19865" y="13109"/>
                  </a:cubicBezTo>
                  <a:cubicBezTo>
                    <a:pt x="16348" y="7594"/>
                    <a:pt x="7965" y="1"/>
                    <a:pt x="698" y="1"/>
                  </a:cubicBezTo>
                  <a:close/>
                </a:path>
              </a:pathLst>
            </a:custGeom>
            <a:solidFill>
              <a:srgbClr val="007A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44"/>
            <p:cNvSpPr/>
            <p:nvPr/>
          </p:nvSpPr>
          <p:spPr>
            <a:xfrm>
              <a:off x="7396404" y="3818899"/>
              <a:ext cx="394170" cy="450726"/>
            </a:xfrm>
            <a:custGeom>
              <a:avLst/>
              <a:gdLst/>
              <a:ahLst/>
              <a:cxnLst/>
              <a:rect l="l" t="t" r="r" b="b"/>
              <a:pathLst>
                <a:path w="22595" h="25837" extrusionOk="0">
                  <a:moveTo>
                    <a:pt x="4585" y="0"/>
                  </a:moveTo>
                  <a:cubicBezTo>
                    <a:pt x="4858" y="6064"/>
                    <a:pt x="8296" y="12663"/>
                    <a:pt x="11829" y="17564"/>
                  </a:cubicBezTo>
                  <a:cubicBezTo>
                    <a:pt x="11198" y="17390"/>
                    <a:pt x="10456" y="17303"/>
                    <a:pt x="9662" y="17303"/>
                  </a:cubicBezTo>
                  <a:cubicBezTo>
                    <a:pt x="6722" y="17303"/>
                    <a:pt x="3088" y="18496"/>
                    <a:pt x="1888" y="20884"/>
                  </a:cubicBezTo>
                  <a:cubicBezTo>
                    <a:pt x="1" y="24647"/>
                    <a:pt x="4907" y="25837"/>
                    <a:pt x="8509" y="25837"/>
                  </a:cubicBezTo>
                  <a:cubicBezTo>
                    <a:pt x="8995" y="25837"/>
                    <a:pt x="9457" y="25815"/>
                    <a:pt x="9875" y="25775"/>
                  </a:cubicBezTo>
                  <a:cubicBezTo>
                    <a:pt x="12277" y="25546"/>
                    <a:pt x="20009" y="25248"/>
                    <a:pt x="21286" y="23173"/>
                  </a:cubicBezTo>
                  <a:cubicBezTo>
                    <a:pt x="22594" y="21048"/>
                    <a:pt x="20297" y="11107"/>
                    <a:pt x="19183" y="9133"/>
                  </a:cubicBezTo>
                  <a:lnTo>
                    <a:pt x="4585" y="0"/>
                  </a:lnTo>
                  <a:close/>
                </a:path>
              </a:pathLst>
            </a:custGeom>
            <a:solidFill>
              <a:srgbClr val="007A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44"/>
            <p:cNvSpPr/>
            <p:nvPr/>
          </p:nvSpPr>
          <p:spPr>
            <a:xfrm>
              <a:off x="7855367" y="3812375"/>
              <a:ext cx="394170" cy="450744"/>
            </a:xfrm>
            <a:custGeom>
              <a:avLst/>
              <a:gdLst/>
              <a:ahLst/>
              <a:cxnLst/>
              <a:rect l="l" t="t" r="r" b="b"/>
              <a:pathLst>
                <a:path w="22595" h="25838" extrusionOk="0">
                  <a:moveTo>
                    <a:pt x="18010" y="1"/>
                  </a:moveTo>
                  <a:lnTo>
                    <a:pt x="3411" y="9134"/>
                  </a:lnTo>
                  <a:cubicBezTo>
                    <a:pt x="2297" y="11107"/>
                    <a:pt x="0" y="21048"/>
                    <a:pt x="1309" y="23174"/>
                  </a:cubicBezTo>
                  <a:cubicBezTo>
                    <a:pt x="2585" y="25249"/>
                    <a:pt x="10316" y="25546"/>
                    <a:pt x="12719" y="25776"/>
                  </a:cubicBezTo>
                  <a:cubicBezTo>
                    <a:pt x="13137" y="25815"/>
                    <a:pt x="13599" y="25837"/>
                    <a:pt x="14085" y="25837"/>
                  </a:cubicBezTo>
                  <a:cubicBezTo>
                    <a:pt x="17686" y="25837"/>
                    <a:pt x="22595" y="24647"/>
                    <a:pt x="20704" y="20884"/>
                  </a:cubicBezTo>
                  <a:cubicBezTo>
                    <a:pt x="19506" y="18497"/>
                    <a:pt x="15872" y="17304"/>
                    <a:pt x="12931" y="17304"/>
                  </a:cubicBezTo>
                  <a:cubicBezTo>
                    <a:pt x="12138" y="17304"/>
                    <a:pt x="11395" y="17391"/>
                    <a:pt x="10764" y="17564"/>
                  </a:cubicBezTo>
                  <a:cubicBezTo>
                    <a:pt x="14298" y="12664"/>
                    <a:pt x="17736" y="6064"/>
                    <a:pt x="18010" y="1"/>
                  </a:cubicBezTo>
                  <a:close/>
                </a:path>
              </a:pathLst>
            </a:custGeom>
            <a:solidFill>
              <a:srgbClr val="007A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44"/>
            <p:cNvSpPr/>
            <p:nvPr/>
          </p:nvSpPr>
          <p:spPr>
            <a:xfrm>
              <a:off x="7460463" y="3089556"/>
              <a:ext cx="716902" cy="945275"/>
            </a:xfrm>
            <a:custGeom>
              <a:avLst/>
              <a:gdLst/>
              <a:ahLst/>
              <a:cxnLst/>
              <a:rect l="l" t="t" r="r" b="b"/>
              <a:pathLst>
                <a:path w="41095" h="54186" extrusionOk="0">
                  <a:moveTo>
                    <a:pt x="9734" y="1"/>
                  </a:moveTo>
                  <a:cubicBezTo>
                    <a:pt x="12724" y="13092"/>
                    <a:pt x="0" y="26029"/>
                    <a:pt x="395" y="39212"/>
                  </a:cubicBezTo>
                  <a:cubicBezTo>
                    <a:pt x="695" y="49217"/>
                    <a:pt x="10579" y="54186"/>
                    <a:pt x="20484" y="54186"/>
                  </a:cubicBezTo>
                  <a:cubicBezTo>
                    <a:pt x="30433" y="54186"/>
                    <a:pt x="40402" y="49172"/>
                    <a:pt x="40700" y="39212"/>
                  </a:cubicBezTo>
                  <a:cubicBezTo>
                    <a:pt x="41094" y="26029"/>
                    <a:pt x="28373" y="13092"/>
                    <a:pt x="31360" y="1"/>
                  </a:cubicBezTo>
                  <a:close/>
                </a:path>
              </a:pathLst>
            </a:custGeom>
            <a:solidFill>
              <a:srgbClr val="009E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44"/>
            <p:cNvSpPr/>
            <p:nvPr/>
          </p:nvSpPr>
          <p:spPr>
            <a:xfrm>
              <a:off x="7238753" y="2009097"/>
              <a:ext cx="1136367" cy="1158610"/>
            </a:xfrm>
            <a:custGeom>
              <a:avLst/>
              <a:gdLst/>
              <a:ahLst/>
              <a:cxnLst/>
              <a:rect l="l" t="t" r="r" b="b"/>
              <a:pathLst>
                <a:path w="65140" h="66415" extrusionOk="0">
                  <a:moveTo>
                    <a:pt x="36304" y="1"/>
                  </a:moveTo>
                  <a:lnTo>
                    <a:pt x="36304" y="1"/>
                  </a:lnTo>
                  <a:cubicBezTo>
                    <a:pt x="36192" y="2070"/>
                    <a:pt x="36310" y="4214"/>
                    <a:pt x="36173" y="6278"/>
                  </a:cubicBezTo>
                  <a:cubicBezTo>
                    <a:pt x="34974" y="5241"/>
                    <a:pt x="34092" y="3634"/>
                    <a:pt x="32589" y="2996"/>
                  </a:cubicBezTo>
                  <a:cubicBezTo>
                    <a:pt x="32519" y="3781"/>
                    <a:pt x="31750" y="4760"/>
                    <a:pt x="31674" y="5531"/>
                  </a:cubicBezTo>
                  <a:cubicBezTo>
                    <a:pt x="30234" y="4370"/>
                    <a:pt x="29111" y="2497"/>
                    <a:pt x="27345" y="2267"/>
                  </a:cubicBezTo>
                  <a:lnTo>
                    <a:pt x="27345" y="2267"/>
                  </a:lnTo>
                  <a:cubicBezTo>
                    <a:pt x="27080" y="4071"/>
                    <a:pt x="27183" y="6063"/>
                    <a:pt x="28082" y="7670"/>
                  </a:cubicBezTo>
                  <a:cubicBezTo>
                    <a:pt x="26187" y="6725"/>
                    <a:pt x="23122" y="4756"/>
                    <a:pt x="22812" y="2324"/>
                  </a:cubicBezTo>
                  <a:lnTo>
                    <a:pt x="22812" y="2324"/>
                  </a:lnTo>
                  <a:cubicBezTo>
                    <a:pt x="21317" y="5569"/>
                    <a:pt x="22700" y="7955"/>
                    <a:pt x="24075" y="10061"/>
                  </a:cubicBezTo>
                  <a:lnTo>
                    <a:pt x="24075" y="10061"/>
                  </a:lnTo>
                  <a:cubicBezTo>
                    <a:pt x="23993" y="9935"/>
                    <a:pt x="23870" y="9877"/>
                    <a:pt x="23713" y="9877"/>
                  </a:cubicBezTo>
                  <a:cubicBezTo>
                    <a:pt x="21702" y="9877"/>
                    <a:pt x="14046" y="19438"/>
                    <a:pt x="13500" y="20433"/>
                  </a:cubicBezTo>
                  <a:cubicBezTo>
                    <a:pt x="10781" y="25397"/>
                    <a:pt x="8950" y="30804"/>
                    <a:pt x="5982" y="35648"/>
                  </a:cubicBezTo>
                  <a:cubicBezTo>
                    <a:pt x="2914" y="40656"/>
                    <a:pt x="1" y="45661"/>
                    <a:pt x="406" y="51743"/>
                  </a:cubicBezTo>
                  <a:cubicBezTo>
                    <a:pt x="749" y="50399"/>
                    <a:pt x="1823" y="49305"/>
                    <a:pt x="3052" y="48628"/>
                  </a:cubicBezTo>
                  <a:lnTo>
                    <a:pt x="3052" y="48628"/>
                  </a:lnTo>
                  <a:cubicBezTo>
                    <a:pt x="2527" y="52265"/>
                    <a:pt x="5109" y="57840"/>
                    <a:pt x="7532" y="60330"/>
                  </a:cubicBezTo>
                  <a:cubicBezTo>
                    <a:pt x="7508" y="59455"/>
                    <a:pt x="7885" y="58757"/>
                    <a:pt x="7869" y="57942"/>
                  </a:cubicBezTo>
                  <a:lnTo>
                    <a:pt x="7869" y="57942"/>
                  </a:lnTo>
                  <a:cubicBezTo>
                    <a:pt x="9559" y="61453"/>
                    <a:pt x="13060" y="62505"/>
                    <a:pt x="16306" y="63764"/>
                  </a:cubicBezTo>
                  <a:cubicBezTo>
                    <a:pt x="16073" y="63267"/>
                    <a:pt x="16067" y="62731"/>
                    <a:pt x="15858" y="62273"/>
                  </a:cubicBezTo>
                  <a:lnTo>
                    <a:pt x="15858" y="62273"/>
                  </a:lnTo>
                  <a:cubicBezTo>
                    <a:pt x="17825" y="62675"/>
                    <a:pt x="19802" y="62872"/>
                    <a:pt x="21797" y="62968"/>
                  </a:cubicBezTo>
                  <a:cubicBezTo>
                    <a:pt x="21924" y="63009"/>
                    <a:pt x="22052" y="63052"/>
                    <a:pt x="22179" y="63091"/>
                  </a:cubicBezTo>
                  <a:cubicBezTo>
                    <a:pt x="25571" y="64127"/>
                    <a:pt x="29613" y="64688"/>
                    <a:pt x="33815" y="64688"/>
                  </a:cubicBezTo>
                  <a:cubicBezTo>
                    <a:pt x="36751" y="64688"/>
                    <a:pt x="39765" y="64414"/>
                    <a:pt x="42691" y="63838"/>
                  </a:cubicBezTo>
                  <a:lnTo>
                    <a:pt x="42691" y="63838"/>
                  </a:lnTo>
                  <a:lnTo>
                    <a:pt x="41475" y="66414"/>
                  </a:lnTo>
                  <a:cubicBezTo>
                    <a:pt x="44373" y="64146"/>
                    <a:pt x="49949" y="66136"/>
                    <a:pt x="52326" y="62068"/>
                  </a:cubicBezTo>
                  <a:lnTo>
                    <a:pt x="52326" y="62068"/>
                  </a:lnTo>
                  <a:cubicBezTo>
                    <a:pt x="52003" y="63237"/>
                    <a:pt x="51752" y="64483"/>
                    <a:pt x="51610" y="65620"/>
                  </a:cubicBezTo>
                  <a:cubicBezTo>
                    <a:pt x="54476" y="64424"/>
                    <a:pt x="57837" y="61228"/>
                    <a:pt x="59018" y="58520"/>
                  </a:cubicBezTo>
                  <a:cubicBezTo>
                    <a:pt x="59302" y="59364"/>
                    <a:pt x="60189" y="60765"/>
                    <a:pt x="60439" y="61523"/>
                  </a:cubicBezTo>
                  <a:cubicBezTo>
                    <a:pt x="61100" y="57161"/>
                    <a:pt x="62035" y="53366"/>
                    <a:pt x="62341" y="49091"/>
                  </a:cubicBezTo>
                  <a:cubicBezTo>
                    <a:pt x="62598" y="48232"/>
                    <a:pt x="62791" y="47354"/>
                    <a:pt x="62918" y="46468"/>
                  </a:cubicBezTo>
                  <a:cubicBezTo>
                    <a:pt x="63770" y="46704"/>
                    <a:pt x="64157" y="49041"/>
                    <a:pt x="64991" y="49244"/>
                  </a:cubicBezTo>
                  <a:cubicBezTo>
                    <a:pt x="65139" y="46246"/>
                    <a:pt x="64162" y="37321"/>
                    <a:pt x="61022" y="34471"/>
                  </a:cubicBezTo>
                  <a:cubicBezTo>
                    <a:pt x="59238" y="29838"/>
                    <a:pt x="56702" y="25177"/>
                    <a:pt x="54981" y="21494"/>
                  </a:cubicBezTo>
                  <a:cubicBezTo>
                    <a:pt x="52099" y="15317"/>
                    <a:pt x="47351" y="11242"/>
                    <a:pt x="42001" y="9246"/>
                  </a:cubicBezTo>
                  <a:cubicBezTo>
                    <a:pt x="40761" y="5826"/>
                    <a:pt x="39477" y="1580"/>
                    <a:pt x="36304" y="1"/>
                  </a:cubicBezTo>
                  <a:close/>
                </a:path>
              </a:pathLst>
            </a:custGeom>
            <a:solidFill>
              <a:srgbClr val="009E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44"/>
            <p:cNvSpPr/>
            <p:nvPr/>
          </p:nvSpPr>
          <p:spPr>
            <a:xfrm>
              <a:off x="7665198" y="2919502"/>
              <a:ext cx="4553" cy="1500"/>
            </a:xfrm>
            <a:custGeom>
              <a:avLst/>
              <a:gdLst/>
              <a:ahLst/>
              <a:cxnLst/>
              <a:rect l="l" t="t" r="r" b="b"/>
              <a:pathLst>
                <a:path w="261" h="86" extrusionOk="0">
                  <a:moveTo>
                    <a:pt x="260" y="1"/>
                  </a:moveTo>
                  <a:lnTo>
                    <a:pt x="260" y="1"/>
                  </a:lnTo>
                  <a:cubicBezTo>
                    <a:pt x="66" y="47"/>
                    <a:pt x="0" y="86"/>
                    <a:pt x="31" y="86"/>
                  </a:cubicBezTo>
                  <a:cubicBezTo>
                    <a:pt x="54" y="86"/>
                    <a:pt x="136" y="63"/>
                    <a:pt x="260" y="1"/>
                  </a:cubicBezTo>
                  <a:close/>
                </a:path>
              </a:pathLst>
            </a:custGeom>
            <a:solidFill>
              <a:srgbClr val="028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44"/>
            <p:cNvSpPr/>
            <p:nvPr/>
          </p:nvSpPr>
          <p:spPr>
            <a:xfrm>
              <a:off x="7471017" y="2627402"/>
              <a:ext cx="651414" cy="373079"/>
            </a:xfrm>
            <a:custGeom>
              <a:avLst/>
              <a:gdLst/>
              <a:ahLst/>
              <a:cxnLst/>
              <a:rect l="l" t="t" r="r" b="b"/>
              <a:pathLst>
                <a:path w="37341" h="21386" extrusionOk="0">
                  <a:moveTo>
                    <a:pt x="13849" y="1"/>
                  </a:moveTo>
                  <a:cubicBezTo>
                    <a:pt x="6972" y="1"/>
                    <a:pt x="1" y="1305"/>
                    <a:pt x="839" y="9333"/>
                  </a:cubicBezTo>
                  <a:cubicBezTo>
                    <a:pt x="1667" y="17268"/>
                    <a:pt x="10754" y="21385"/>
                    <a:pt x="19638" y="21385"/>
                  </a:cubicBezTo>
                  <a:cubicBezTo>
                    <a:pt x="28182" y="21385"/>
                    <a:pt x="36537" y="17577"/>
                    <a:pt x="37172" y="9693"/>
                  </a:cubicBezTo>
                  <a:cubicBezTo>
                    <a:pt x="37341" y="7589"/>
                    <a:pt x="37052" y="5952"/>
                    <a:pt x="36424" y="4682"/>
                  </a:cubicBezTo>
                  <a:cubicBezTo>
                    <a:pt x="34424" y="646"/>
                    <a:pt x="28992" y="299"/>
                    <a:pt x="23928" y="299"/>
                  </a:cubicBezTo>
                  <a:cubicBezTo>
                    <a:pt x="23617" y="299"/>
                    <a:pt x="23307" y="300"/>
                    <a:pt x="22999" y="302"/>
                  </a:cubicBezTo>
                  <a:cubicBezTo>
                    <a:pt x="22943" y="302"/>
                    <a:pt x="22887" y="303"/>
                    <a:pt x="22831" y="303"/>
                  </a:cubicBezTo>
                  <a:cubicBezTo>
                    <a:pt x="20446" y="303"/>
                    <a:pt x="17158" y="1"/>
                    <a:pt x="13849" y="1"/>
                  </a:cubicBezTo>
                  <a:close/>
                </a:path>
              </a:pathLst>
            </a:custGeom>
            <a:solidFill>
              <a:srgbClr val="0120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44"/>
            <p:cNvSpPr/>
            <p:nvPr/>
          </p:nvSpPr>
          <p:spPr>
            <a:xfrm>
              <a:off x="7526248" y="2756408"/>
              <a:ext cx="580884" cy="244021"/>
            </a:xfrm>
            <a:custGeom>
              <a:avLst/>
              <a:gdLst/>
              <a:ahLst/>
              <a:cxnLst/>
              <a:rect l="l" t="t" r="r" b="b"/>
              <a:pathLst>
                <a:path w="33298" h="13988" extrusionOk="0">
                  <a:moveTo>
                    <a:pt x="24183" y="1"/>
                  </a:moveTo>
                  <a:cubicBezTo>
                    <a:pt x="23829" y="1"/>
                    <a:pt x="23470" y="21"/>
                    <a:pt x="23108" y="62"/>
                  </a:cubicBezTo>
                  <a:cubicBezTo>
                    <a:pt x="19889" y="428"/>
                    <a:pt x="18359" y="4179"/>
                    <a:pt x="15268" y="4568"/>
                  </a:cubicBezTo>
                  <a:cubicBezTo>
                    <a:pt x="15091" y="4590"/>
                    <a:pt x="14920" y="4600"/>
                    <a:pt x="14754" y="4600"/>
                  </a:cubicBezTo>
                  <a:cubicBezTo>
                    <a:pt x="12755" y="4600"/>
                    <a:pt x="11551" y="3083"/>
                    <a:pt x="9696" y="2666"/>
                  </a:cubicBezTo>
                  <a:cubicBezTo>
                    <a:pt x="9202" y="2554"/>
                    <a:pt x="8707" y="2501"/>
                    <a:pt x="8215" y="2501"/>
                  </a:cubicBezTo>
                  <a:cubicBezTo>
                    <a:pt x="5047" y="2501"/>
                    <a:pt x="1995" y="4688"/>
                    <a:pt x="0" y="7543"/>
                  </a:cubicBezTo>
                  <a:cubicBezTo>
                    <a:pt x="3415" y="11801"/>
                    <a:pt x="9996" y="13988"/>
                    <a:pt x="16468" y="13988"/>
                  </a:cubicBezTo>
                  <a:cubicBezTo>
                    <a:pt x="23811" y="13988"/>
                    <a:pt x="31015" y="11174"/>
                    <a:pt x="33297" y="5377"/>
                  </a:cubicBezTo>
                  <a:cubicBezTo>
                    <a:pt x="31276" y="2288"/>
                    <a:pt x="27977" y="1"/>
                    <a:pt x="24183" y="1"/>
                  </a:cubicBezTo>
                  <a:close/>
                </a:path>
              </a:pathLst>
            </a:custGeom>
            <a:solidFill>
              <a:srgbClr val="0D6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44"/>
            <p:cNvSpPr/>
            <p:nvPr/>
          </p:nvSpPr>
          <p:spPr>
            <a:xfrm>
              <a:off x="7552015" y="2612486"/>
              <a:ext cx="201874" cy="264082"/>
            </a:xfrm>
            <a:custGeom>
              <a:avLst/>
              <a:gdLst/>
              <a:ahLst/>
              <a:cxnLst/>
              <a:rect l="l" t="t" r="r" b="b"/>
              <a:pathLst>
                <a:path w="11572" h="15138" extrusionOk="0">
                  <a:moveTo>
                    <a:pt x="8963" y="0"/>
                  </a:moveTo>
                  <a:cubicBezTo>
                    <a:pt x="6608" y="0"/>
                    <a:pt x="2850" y="303"/>
                    <a:pt x="0" y="1966"/>
                  </a:cubicBezTo>
                  <a:cubicBezTo>
                    <a:pt x="0" y="1966"/>
                    <a:pt x="5066" y="15137"/>
                    <a:pt x="8130" y="15137"/>
                  </a:cubicBezTo>
                  <a:cubicBezTo>
                    <a:pt x="8288" y="15137"/>
                    <a:pt x="8440" y="15103"/>
                    <a:pt x="8585" y="15030"/>
                  </a:cubicBezTo>
                  <a:cubicBezTo>
                    <a:pt x="11572" y="13537"/>
                    <a:pt x="11198" y="99"/>
                    <a:pt x="11198" y="99"/>
                  </a:cubicBezTo>
                  <a:cubicBezTo>
                    <a:pt x="11198" y="99"/>
                    <a:pt x="10310" y="0"/>
                    <a:pt x="89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44"/>
            <p:cNvSpPr/>
            <p:nvPr/>
          </p:nvSpPr>
          <p:spPr>
            <a:xfrm>
              <a:off x="7864805" y="2612486"/>
              <a:ext cx="201908" cy="264082"/>
            </a:xfrm>
            <a:custGeom>
              <a:avLst/>
              <a:gdLst/>
              <a:ahLst/>
              <a:cxnLst/>
              <a:rect l="l" t="t" r="r" b="b"/>
              <a:pathLst>
                <a:path w="11574" h="15138" extrusionOk="0">
                  <a:moveTo>
                    <a:pt x="2609" y="0"/>
                  </a:moveTo>
                  <a:cubicBezTo>
                    <a:pt x="1263" y="0"/>
                    <a:pt x="374" y="99"/>
                    <a:pt x="374" y="99"/>
                  </a:cubicBezTo>
                  <a:cubicBezTo>
                    <a:pt x="374" y="99"/>
                    <a:pt x="1" y="13537"/>
                    <a:pt x="2989" y="15030"/>
                  </a:cubicBezTo>
                  <a:cubicBezTo>
                    <a:pt x="3134" y="15103"/>
                    <a:pt x="3286" y="15137"/>
                    <a:pt x="3444" y="15137"/>
                  </a:cubicBezTo>
                  <a:cubicBezTo>
                    <a:pt x="6508" y="15137"/>
                    <a:pt x="11574" y="1966"/>
                    <a:pt x="11574" y="1966"/>
                  </a:cubicBezTo>
                  <a:cubicBezTo>
                    <a:pt x="8723" y="303"/>
                    <a:pt x="4965" y="0"/>
                    <a:pt x="26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44"/>
            <p:cNvSpPr/>
            <p:nvPr/>
          </p:nvSpPr>
          <p:spPr>
            <a:xfrm>
              <a:off x="7665198" y="2919502"/>
              <a:ext cx="4553" cy="1500"/>
            </a:xfrm>
            <a:custGeom>
              <a:avLst/>
              <a:gdLst/>
              <a:ahLst/>
              <a:cxnLst/>
              <a:rect l="l" t="t" r="r" b="b"/>
              <a:pathLst>
                <a:path w="261" h="86" extrusionOk="0">
                  <a:moveTo>
                    <a:pt x="260" y="1"/>
                  </a:moveTo>
                  <a:lnTo>
                    <a:pt x="260" y="1"/>
                  </a:lnTo>
                  <a:cubicBezTo>
                    <a:pt x="66" y="47"/>
                    <a:pt x="0" y="86"/>
                    <a:pt x="31" y="86"/>
                  </a:cubicBezTo>
                  <a:cubicBezTo>
                    <a:pt x="54" y="86"/>
                    <a:pt x="136" y="63"/>
                    <a:pt x="260" y="1"/>
                  </a:cubicBezTo>
                  <a:close/>
                </a:path>
              </a:pathLst>
            </a:custGeom>
            <a:solidFill>
              <a:srgbClr val="028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44"/>
            <p:cNvSpPr/>
            <p:nvPr/>
          </p:nvSpPr>
          <p:spPr>
            <a:xfrm>
              <a:off x="7543780" y="2332668"/>
              <a:ext cx="267048" cy="265112"/>
            </a:xfrm>
            <a:custGeom>
              <a:avLst/>
              <a:gdLst/>
              <a:ahLst/>
              <a:cxnLst/>
              <a:rect l="l" t="t" r="r" b="b"/>
              <a:pathLst>
                <a:path w="15308" h="15197" extrusionOk="0">
                  <a:moveTo>
                    <a:pt x="7653" y="1"/>
                  </a:moveTo>
                  <a:cubicBezTo>
                    <a:pt x="3505" y="1"/>
                    <a:pt x="114" y="3336"/>
                    <a:pt x="58" y="7498"/>
                  </a:cubicBezTo>
                  <a:cubicBezTo>
                    <a:pt x="0" y="11692"/>
                    <a:pt x="3355" y="15138"/>
                    <a:pt x="7551" y="15196"/>
                  </a:cubicBezTo>
                  <a:cubicBezTo>
                    <a:pt x="7586" y="15197"/>
                    <a:pt x="7621" y="15197"/>
                    <a:pt x="7655" y="15197"/>
                  </a:cubicBezTo>
                  <a:cubicBezTo>
                    <a:pt x="11804" y="15197"/>
                    <a:pt x="15196" y="11863"/>
                    <a:pt x="15251" y="7701"/>
                  </a:cubicBezTo>
                  <a:cubicBezTo>
                    <a:pt x="15308" y="3505"/>
                    <a:pt x="11952" y="57"/>
                    <a:pt x="7756" y="1"/>
                  </a:cubicBezTo>
                  <a:cubicBezTo>
                    <a:pt x="7722" y="1"/>
                    <a:pt x="7687" y="1"/>
                    <a:pt x="7653" y="1"/>
                  </a:cubicBezTo>
                  <a:close/>
                </a:path>
              </a:pathLst>
            </a:custGeom>
            <a:solidFill>
              <a:srgbClr val="2EC0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44"/>
            <p:cNvSpPr/>
            <p:nvPr/>
          </p:nvSpPr>
          <p:spPr>
            <a:xfrm>
              <a:off x="7573943" y="2362603"/>
              <a:ext cx="206741" cy="205258"/>
            </a:xfrm>
            <a:custGeom>
              <a:avLst/>
              <a:gdLst/>
              <a:ahLst/>
              <a:cxnLst/>
              <a:rect l="l" t="t" r="r" b="b"/>
              <a:pathLst>
                <a:path w="11851" h="11766" extrusionOk="0">
                  <a:moveTo>
                    <a:pt x="5923" y="0"/>
                  </a:moveTo>
                  <a:cubicBezTo>
                    <a:pt x="2711" y="0"/>
                    <a:pt x="87" y="2583"/>
                    <a:pt x="44" y="5803"/>
                  </a:cubicBezTo>
                  <a:cubicBezTo>
                    <a:pt x="0" y="9050"/>
                    <a:pt x="2598" y="11721"/>
                    <a:pt x="5845" y="11765"/>
                  </a:cubicBezTo>
                  <a:cubicBezTo>
                    <a:pt x="5871" y="11765"/>
                    <a:pt x="5898" y="11765"/>
                    <a:pt x="5924" y="11765"/>
                  </a:cubicBezTo>
                  <a:cubicBezTo>
                    <a:pt x="9135" y="11765"/>
                    <a:pt x="11763" y="9183"/>
                    <a:pt x="11807" y="5962"/>
                  </a:cubicBezTo>
                  <a:cubicBezTo>
                    <a:pt x="11851" y="2714"/>
                    <a:pt x="9252" y="45"/>
                    <a:pt x="6005" y="1"/>
                  </a:cubicBezTo>
                  <a:cubicBezTo>
                    <a:pt x="5977" y="0"/>
                    <a:pt x="5950" y="0"/>
                    <a:pt x="59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44"/>
            <p:cNvSpPr/>
            <p:nvPr/>
          </p:nvSpPr>
          <p:spPr>
            <a:xfrm>
              <a:off x="7606216" y="2394667"/>
              <a:ext cx="142159" cy="141113"/>
            </a:xfrm>
            <a:custGeom>
              <a:avLst/>
              <a:gdLst/>
              <a:ahLst/>
              <a:cxnLst/>
              <a:rect l="l" t="t" r="r" b="b"/>
              <a:pathLst>
                <a:path w="8149" h="8089" extrusionOk="0">
                  <a:moveTo>
                    <a:pt x="4073" y="1"/>
                  </a:moveTo>
                  <a:cubicBezTo>
                    <a:pt x="1866" y="1"/>
                    <a:pt x="61" y="1773"/>
                    <a:pt x="31" y="3989"/>
                  </a:cubicBezTo>
                  <a:cubicBezTo>
                    <a:pt x="1" y="6224"/>
                    <a:pt x="1788" y="8059"/>
                    <a:pt x="4021" y="8088"/>
                  </a:cubicBezTo>
                  <a:cubicBezTo>
                    <a:pt x="4040" y="8088"/>
                    <a:pt x="4058" y="8089"/>
                    <a:pt x="4077" y="8089"/>
                  </a:cubicBezTo>
                  <a:cubicBezTo>
                    <a:pt x="6285" y="8089"/>
                    <a:pt x="8088" y="6313"/>
                    <a:pt x="8118" y="4100"/>
                  </a:cubicBezTo>
                  <a:cubicBezTo>
                    <a:pt x="8149" y="1865"/>
                    <a:pt x="6362" y="32"/>
                    <a:pt x="4129" y="1"/>
                  </a:cubicBezTo>
                  <a:cubicBezTo>
                    <a:pt x="4110" y="1"/>
                    <a:pt x="4091" y="1"/>
                    <a:pt x="4073" y="1"/>
                  </a:cubicBezTo>
                  <a:close/>
                </a:path>
              </a:pathLst>
            </a:custGeom>
            <a:solidFill>
              <a:srgbClr val="F055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44"/>
            <p:cNvSpPr/>
            <p:nvPr/>
          </p:nvSpPr>
          <p:spPr>
            <a:xfrm>
              <a:off x="7626557" y="2418183"/>
              <a:ext cx="98128" cy="94081"/>
            </a:xfrm>
            <a:custGeom>
              <a:avLst/>
              <a:gdLst/>
              <a:ahLst/>
              <a:cxnLst/>
              <a:rect l="l" t="t" r="r" b="b"/>
              <a:pathLst>
                <a:path w="5625" h="5393" extrusionOk="0">
                  <a:moveTo>
                    <a:pt x="2907" y="1"/>
                  </a:moveTo>
                  <a:cubicBezTo>
                    <a:pt x="1832" y="1"/>
                    <a:pt x="858" y="641"/>
                    <a:pt x="432" y="1632"/>
                  </a:cubicBezTo>
                  <a:cubicBezTo>
                    <a:pt x="1" y="2634"/>
                    <a:pt x="216" y="3795"/>
                    <a:pt x="977" y="4577"/>
                  </a:cubicBezTo>
                  <a:cubicBezTo>
                    <a:pt x="1495" y="5108"/>
                    <a:pt x="2195" y="5392"/>
                    <a:pt x="2910" y="5392"/>
                  </a:cubicBezTo>
                  <a:cubicBezTo>
                    <a:pt x="3245" y="5392"/>
                    <a:pt x="3583" y="5330"/>
                    <a:pt x="3907" y="5201"/>
                  </a:cubicBezTo>
                  <a:cubicBezTo>
                    <a:pt x="4920" y="4797"/>
                    <a:pt x="5589" y="3824"/>
                    <a:pt x="5604" y="2734"/>
                  </a:cubicBezTo>
                  <a:cubicBezTo>
                    <a:pt x="5624" y="1245"/>
                    <a:pt x="4434" y="21"/>
                    <a:pt x="2945" y="1"/>
                  </a:cubicBezTo>
                  <a:cubicBezTo>
                    <a:pt x="2932" y="1"/>
                    <a:pt x="2919" y="1"/>
                    <a:pt x="2907" y="1"/>
                  </a:cubicBezTo>
                  <a:close/>
                </a:path>
              </a:pathLst>
            </a:custGeom>
            <a:solidFill>
              <a:srgbClr val="0B23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44"/>
            <p:cNvSpPr/>
            <p:nvPr/>
          </p:nvSpPr>
          <p:spPr>
            <a:xfrm>
              <a:off x="7682347" y="2401610"/>
              <a:ext cx="66902" cy="64163"/>
            </a:xfrm>
            <a:custGeom>
              <a:avLst/>
              <a:gdLst/>
              <a:ahLst/>
              <a:cxnLst/>
              <a:rect l="l" t="t" r="r" b="b"/>
              <a:pathLst>
                <a:path w="3835" h="3678" extrusionOk="0">
                  <a:moveTo>
                    <a:pt x="1984" y="1"/>
                  </a:moveTo>
                  <a:cubicBezTo>
                    <a:pt x="1249" y="1"/>
                    <a:pt x="585" y="438"/>
                    <a:pt x="295" y="1114"/>
                  </a:cubicBezTo>
                  <a:cubicBezTo>
                    <a:pt x="0" y="1795"/>
                    <a:pt x="147" y="2588"/>
                    <a:pt x="665" y="3121"/>
                  </a:cubicBezTo>
                  <a:cubicBezTo>
                    <a:pt x="1019" y="3484"/>
                    <a:pt x="1497" y="3677"/>
                    <a:pt x="1984" y="3677"/>
                  </a:cubicBezTo>
                  <a:cubicBezTo>
                    <a:pt x="2212" y="3677"/>
                    <a:pt x="2443" y="3635"/>
                    <a:pt x="2663" y="3547"/>
                  </a:cubicBezTo>
                  <a:cubicBezTo>
                    <a:pt x="3354" y="3271"/>
                    <a:pt x="3811" y="2608"/>
                    <a:pt x="3821" y="1864"/>
                  </a:cubicBezTo>
                  <a:cubicBezTo>
                    <a:pt x="3835" y="850"/>
                    <a:pt x="3023" y="15"/>
                    <a:pt x="2007" y="1"/>
                  </a:cubicBezTo>
                  <a:cubicBezTo>
                    <a:pt x="1999" y="1"/>
                    <a:pt x="1992" y="1"/>
                    <a:pt x="19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44"/>
            <p:cNvSpPr/>
            <p:nvPr/>
          </p:nvSpPr>
          <p:spPr>
            <a:xfrm>
              <a:off x="7825327" y="2371099"/>
              <a:ext cx="255534" cy="231914"/>
            </a:xfrm>
            <a:custGeom>
              <a:avLst/>
              <a:gdLst/>
              <a:ahLst/>
              <a:cxnLst/>
              <a:rect l="l" t="t" r="r" b="b"/>
              <a:pathLst>
                <a:path w="14648" h="13294" extrusionOk="0">
                  <a:moveTo>
                    <a:pt x="7323" y="0"/>
                  </a:moveTo>
                  <a:cubicBezTo>
                    <a:pt x="5652" y="0"/>
                    <a:pt x="3980" y="626"/>
                    <a:pt x="2688" y="1884"/>
                  </a:cubicBezTo>
                  <a:cubicBezTo>
                    <a:pt x="58" y="4445"/>
                    <a:pt x="0" y="8653"/>
                    <a:pt x="2562" y="11284"/>
                  </a:cubicBezTo>
                  <a:cubicBezTo>
                    <a:pt x="3864" y="12622"/>
                    <a:pt x="5593" y="13293"/>
                    <a:pt x="7324" y="13293"/>
                  </a:cubicBezTo>
                  <a:cubicBezTo>
                    <a:pt x="8995" y="13293"/>
                    <a:pt x="10668" y="12667"/>
                    <a:pt x="11960" y="11410"/>
                  </a:cubicBezTo>
                  <a:cubicBezTo>
                    <a:pt x="14591" y="8849"/>
                    <a:pt x="14647" y="4642"/>
                    <a:pt x="12086" y="2011"/>
                  </a:cubicBezTo>
                  <a:cubicBezTo>
                    <a:pt x="10784" y="672"/>
                    <a:pt x="9055" y="0"/>
                    <a:pt x="7323" y="0"/>
                  </a:cubicBezTo>
                  <a:close/>
                </a:path>
              </a:pathLst>
            </a:custGeom>
            <a:solidFill>
              <a:srgbClr val="2EC0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44"/>
            <p:cNvSpPr/>
            <p:nvPr/>
          </p:nvSpPr>
          <p:spPr>
            <a:xfrm>
              <a:off x="7854163" y="2397284"/>
              <a:ext cx="197861" cy="179544"/>
            </a:xfrm>
            <a:custGeom>
              <a:avLst/>
              <a:gdLst/>
              <a:ahLst/>
              <a:cxnLst/>
              <a:rect l="l" t="t" r="r" b="b"/>
              <a:pathLst>
                <a:path w="11342" h="10292" extrusionOk="0">
                  <a:moveTo>
                    <a:pt x="5671" y="0"/>
                  </a:moveTo>
                  <a:cubicBezTo>
                    <a:pt x="4377" y="0"/>
                    <a:pt x="3082" y="485"/>
                    <a:pt x="2082" y="1459"/>
                  </a:cubicBezTo>
                  <a:cubicBezTo>
                    <a:pt x="46" y="3442"/>
                    <a:pt x="1" y="6699"/>
                    <a:pt x="1983" y="8735"/>
                  </a:cubicBezTo>
                  <a:cubicBezTo>
                    <a:pt x="2992" y="9771"/>
                    <a:pt x="4331" y="10291"/>
                    <a:pt x="5672" y="10291"/>
                  </a:cubicBezTo>
                  <a:cubicBezTo>
                    <a:pt x="6966" y="10291"/>
                    <a:pt x="8261" y="9807"/>
                    <a:pt x="9261" y="8834"/>
                  </a:cubicBezTo>
                  <a:cubicBezTo>
                    <a:pt x="11297" y="6851"/>
                    <a:pt x="11341" y="3593"/>
                    <a:pt x="9358" y="1556"/>
                  </a:cubicBezTo>
                  <a:cubicBezTo>
                    <a:pt x="8350" y="520"/>
                    <a:pt x="7011" y="0"/>
                    <a:pt x="56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44"/>
            <p:cNvSpPr/>
            <p:nvPr/>
          </p:nvSpPr>
          <p:spPr>
            <a:xfrm>
              <a:off x="7885076" y="2425336"/>
              <a:ext cx="136036" cy="123441"/>
            </a:xfrm>
            <a:custGeom>
              <a:avLst/>
              <a:gdLst/>
              <a:ahLst/>
              <a:cxnLst/>
              <a:rect l="l" t="t" r="r" b="b"/>
              <a:pathLst>
                <a:path w="7798" h="7076" extrusionOk="0">
                  <a:moveTo>
                    <a:pt x="3899" y="0"/>
                  </a:moveTo>
                  <a:cubicBezTo>
                    <a:pt x="3010" y="0"/>
                    <a:pt x="2119" y="333"/>
                    <a:pt x="1432" y="1003"/>
                  </a:cubicBezTo>
                  <a:cubicBezTo>
                    <a:pt x="31" y="2366"/>
                    <a:pt x="0" y="4606"/>
                    <a:pt x="1364" y="6005"/>
                  </a:cubicBezTo>
                  <a:cubicBezTo>
                    <a:pt x="2057" y="6718"/>
                    <a:pt x="2978" y="7075"/>
                    <a:pt x="3900" y="7075"/>
                  </a:cubicBezTo>
                  <a:cubicBezTo>
                    <a:pt x="4789" y="7075"/>
                    <a:pt x="5679" y="6742"/>
                    <a:pt x="6367" y="6074"/>
                  </a:cubicBezTo>
                  <a:cubicBezTo>
                    <a:pt x="7767" y="4710"/>
                    <a:pt x="7797" y="2470"/>
                    <a:pt x="6434" y="1070"/>
                  </a:cubicBezTo>
                  <a:cubicBezTo>
                    <a:pt x="5741" y="358"/>
                    <a:pt x="4820" y="0"/>
                    <a:pt x="3899" y="0"/>
                  </a:cubicBezTo>
                  <a:close/>
                </a:path>
              </a:pathLst>
            </a:custGeom>
            <a:solidFill>
              <a:srgbClr val="F99F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44"/>
            <p:cNvSpPr/>
            <p:nvPr/>
          </p:nvSpPr>
          <p:spPr>
            <a:xfrm>
              <a:off x="7907737" y="2445886"/>
              <a:ext cx="86737" cy="82323"/>
            </a:xfrm>
            <a:custGeom>
              <a:avLst/>
              <a:gdLst/>
              <a:ahLst/>
              <a:cxnLst/>
              <a:rect l="l" t="t" r="r" b="b"/>
              <a:pathLst>
                <a:path w="4972" h="4719" extrusionOk="0">
                  <a:moveTo>
                    <a:pt x="2600" y="1"/>
                  </a:moveTo>
                  <a:cubicBezTo>
                    <a:pt x="1997" y="1"/>
                    <a:pt x="1403" y="232"/>
                    <a:pt x="954" y="669"/>
                  </a:cubicBezTo>
                  <a:cubicBezTo>
                    <a:pt x="21" y="1579"/>
                    <a:pt x="1" y="3071"/>
                    <a:pt x="910" y="4005"/>
                  </a:cubicBezTo>
                  <a:cubicBezTo>
                    <a:pt x="1363" y="4470"/>
                    <a:pt x="1975" y="4719"/>
                    <a:pt x="2600" y="4719"/>
                  </a:cubicBezTo>
                  <a:cubicBezTo>
                    <a:pt x="2893" y="4719"/>
                    <a:pt x="3189" y="4664"/>
                    <a:pt x="3473" y="4551"/>
                  </a:cubicBezTo>
                  <a:cubicBezTo>
                    <a:pt x="4359" y="4197"/>
                    <a:pt x="4945" y="3346"/>
                    <a:pt x="4959" y="2391"/>
                  </a:cubicBezTo>
                  <a:cubicBezTo>
                    <a:pt x="4971" y="1437"/>
                    <a:pt x="4408" y="569"/>
                    <a:pt x="3532" y="192"/>
                  </a:cubicBezTo>
                  <a:cubicBezTo>
                    <a:pt x="3232" y="64"/>
                    <a:pt x="2915" y="1"/>
                    <a:pt x="2600" y="1"/>
                  </a:cubicBezTo>
                  <a:close/>
                </a:path>
              </a:pathLst>
            </a:custGeom>
            <a:solidFill>
              <a:srgbClr val="0B23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44"/>
            <p:cNvSpPr/>
            <p:nvPr/>
          </p:nvSpPr>
          <p:spPr>
            <a:xfrm>
              <a:off x="7878168" y="2453980"/>
              <a:ext cx="59121" cy="56138"/>
            </a:xfrm>
            <a:custGeom>
              <a:avLst/>
              <a:gdLst/>
              <a:ahLst/>
              <a:cxnLst/>
              <a:rect l="l" t="t" r="r" b="b"/>
              <a:pathLst>
                <a:path w="3389" h="3218" extrusionOk="0">
                  <a:moveTo>
                    <a:pt x="1773" y="1"/>
                  </a:moveTo>
                  <a:cubicBezTo>
                    <a:pt x="1362" y="1"/>
                    <a:pt x="958" y="159"/>
                    <a:pt x="651" y="457"/>
                  </a:cubicBezTo>
                  <a:cubicBezTo>
                    <a:pt x="14" y="1077"/>
                    <a:pt x="0" y="2094"/>
                    <a:pt x="620" y="2731"/>
                  </a:cubicBezTo>
                  <a:cubicBezTo>
                    <a:pt x="928" y="3048"/>
                    <a:pt x="1346" y="3217"/>
                    <a:pt x="1772" y="3217"/>
                  </a:cubicBezTo>
                  <a:cubicBezTo>
                    <a:pt x="1973" y="3217"/>
                    <a:pt x="2175" y="3180"/>
                    <a:pt x="2368" y="3103"/>
                  </a:cubicBezTo>
                  <a:cubicBezTo>
                    <a:pt x="2973" y="2862"/>
                    <a:pt x="3372" y="2280"/>
                    <a:pt x="3381" y="1631"/>
                  </a:cubicBezTo>
                  <a:cubicBezTo>
                    <a:pt x="3389" y="981"/>
                    <a:pt x="3006" y="389"/>
                    <a:pt x="2408" y="132"/>
                  </a:cubicBezTo>
                  <a:cubicBezTo>
                    <a:pt x="2203" y="44"/>
                    <a:pt x="1987" y="1"/>
                    <a:pt x="17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44"/>
            <p:cNvSpPr/>
            <p:nvPr/>
          </p:nvSpPr>
          <p:spPr>
            <a:xfrm>
              <a:off x="7508053" y="3522577"/>
              <a:ext cx="673691" cy="432339"/>
            </a:xfrm>
            <a:custGeom>
              <a:avLst/>
              <a:gdLst/>
              <a:ahLst/>
              <a:cxnLst/>
              <a:rect l="l" t="t" r="r" b="b"/>
              <a:pathLst>
                <a:path w="38618" h="24783" extrusionOk="0">
                  <a:moveTo>
                    <a:pt x="17789" y="1"/>
                  </a:moveTo>
                  <a:cubicBezTo>
                    <a:pt x="14735" y="1"/>
                    <a:pt x="11615" y="703"/>
                    <a:pt x="8763" y="1975"/>
                  </a:cubicBezTo>
                  <a:cubicBezTo>
                    <a:pt x="3636" y="4261"/>
                    <a:pt x="0" y="9197"/>
                    <a:pt x="1397" y="14862"/>
                  </a:cubicBezTo>
                  <a:cubicBezTo>
                    <a:pt x="3038" y="21518"/>
                    <a:pt x="9335" y="24536"/>
                    <a:pt x="15925" y="24768"/>
                  </a:cubicBezTo>
                  <a:cubicBezTo>
                    <a:pt x="16203" y="24778"/>
                    <a:pt x="16481" y="24783"/>
                    <a:pt x="16759" y="24783"/>
                  </a:cubicBezTo>
                  <a:cubicBezTo>
                    <a:pt x="27544" y="24783"/>
                    <a:pt x="38617" y="17454"/>
                    <a:pt x="30975" y="6501"/>
                  </a:cubicBezTo>
                  <a:cubicBezTo>
                    <a:pt x="27807" y="1962"/>
                    <a:pt x="22891" y="1"/>
                    <a:pt x="17789" y="1"/>
                  </a:cubicBezTo>
                  <a:close/>
                </a:path>
              </a:pathLst>
            </a:custGeom>
            <a:solidFill>
              <a:srgbClr val="23B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shred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3" name="chimes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BE346005-ED12-40BC-AD98-F3E094BCCD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2833273"/>
              </p:ext>
            </p:extLst>
          </p:nvPr>
        </p:nvGraphicFramePr>
        <p:xfrm>
          <a:off x="1552284" y="912497"/>
          <a:ext cx="6325870" cy="3349258"/>
        </p:xfrm>
        <a:graphic>
          <a:graphicData uri="http://schemas.openxmlformats.org/drawingml/2006/table">
            <a:tbl>
              <a:tblPr firstRow="1" firstCol="1" bandRow="1">
                <a:tableStyleId>{21178197-54C3-4CCF-941E-A7D34014350E}</a:tableStyleId>
              </a:tblPr>
              <a:tblGrid>
                <a:gridCol w="3579495">
                  <a:extLst>
                    <a:ext uri="{9D8B030D-6E8A-4147-A177-3AD203B41FA5}">
                      <a16:colId xmlns:a16="http://schemas.microsoft.com/office/drawing/2014/main" val="2461191824"/>
                    </a:ext>
                  </a:extLst>
                </a:gridCol>
                <a:gridCol w="2746375">
                  <a:extLst>
                    <a:ext uri="{9D8B030D-6E8A-4147-A177-3AD203B41FA5}">
                      <a16:colId xmlns:a16="http://schemas.microsoft.com/office/drawing/2014/main" val="1672930699"/>
                    </a:ext>
                  </a:extLst>
                </a:gridCol>
              </a:tblGrid>
              <a:tr h="246221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Asignatura: Orientación 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425620"/>
                  </a:ext>
                </a:extLst>
              </a:tr>
              <a:tr h="5077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Docente: María Clara Alarcón Morales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Cursos: Básicos y Laborales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55039032"/>
                  </a:ext>
                </a:extLst>
              </a:tr>
              <a:tr h="1042328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Objetivo de Aprendizaje: Reconocen diferentes tipos de emociones y sentimientos tales como la alegría, amor, miedo y desmotivación.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5800787"/>
                  </a:ext>
                </a:extLst>
              </a:tr>
              <a:tr h="537597">
                <a:tc gridSpan="2"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Contenido: Identificar en video diferentes emociones y sentimientos.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6077080"/>
                  </a:ext>
                </a:extLst>
              </a:tr>
              <a:tr h="507704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Habilidad: emociones y sentimientos.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0167647"/>
                  </a:ext>
                </a:extLst>
              </a:tr>
              <a:tr h="507704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Semana N.º: 14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5384828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A17FD7AF-77A9-4056-8688-BDC84B7B47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9700" y="20923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9411903-3DF6-4673-8704-27718E18843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75" y="175802"/>
            <a:ext cx="1632388" cy="69340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oogle Shape;1499;p44">
            <a:extLst>
              <a:ext uri="{FF2B5EF4-FFF2-40B4-BE49-F238E27FC236}">
                <a16:creationId xmlns:a16="http://schemas.microsoft.com/office/drawing/2014/main" id="{D4DA458F-B58F-4FB0-8241-0E6F4B913190}"/>
              </a:ext>
            </a:extLst>
          </p:cNvPr>
          <p:cNvGrpSpPr/>
          <p:nvPr/>
        </p:nvGrpSpPr>
        <p:grpSpPr>
          <a:xfrm>
            <a:off x="397548" y="3083965"/>
            <a:ext cx="1530404" cy="1763457"/>
            <a:chOff x="9703100" y="-1267987"/>
            <a:chExt cx="2036825" cy="2338275"/>
          </a:xfrm>
        </p:grpSpPr>
        <p:sp>
          <p:nvSpPr>
            <p:cNvPr id="11" name="Google Shape;1500;p44">
              <a:extLst>
                <a:ext uri="{FF2B5EF4-FFF2-40B4-BE49-F238E27FC236}">
                  <a16:creationId xmlns:a16="http://schemas.microsoft.com/office/drawing/2014/main" id="{064C1518-1F89-43AE-B8C3-31839DF8D700}"/>
                </a:ext>
              </a:extLst>
            </p:cNvPr>
            <p:cNvSpPr/>
            <p:nvPr/>
          </p:nvSpPr>
          <p:spPr>
            <a:xfrm>
              <a:off x="10201800" y="78513"/>
              <a:ext cx="435475" cy="991775"/>
            </a:xfrm>
            <a:custGeom>
              <a:avLst/>
              <a:gdLst/>
              <a:ahLst/>
              <a:cxnLst/>
              <a:rect l="l" t="t" r="r" b="b"/>
              <a:pathLst>
                <a:path w="17419" h="39671" extrusionOk="0">
                  <a:moveTo>
                    <a:pt x="8734" y="0"/>
                  </a:moveTo>
                  <a:lnTo>
                    <a:pt x="8734" y="0"/>
                  </a:lnTo>
                  <a:cubicBezTo>
                    <a:pt x="10617" y="2728"/>
                    <a:pt x="12828" y="35188"/>
                    <a:pt x="12828" y="35188"/>
                  </a:cubicBezTo>
                  <a:cubicBezTo>
                    <a:pt x="11394" y="34399"/>
                    <a:pt x="9647" y="34063"/>
                    <a:pt x="7930" y="34063"/>
                  </a:cubicBezTo>
                  <a:cubicBezTo>
                    <a:pt x="4698" y="34063"/>
                    <a:pt x="1571" y="35251"/>
                    <a:pt x="834" y="36838"/>
                  </a:cubicBezTo>
                  <a:cubicBezTo>
                    <a:pt x="0" y="38633"/>
                    <a:pt x="8499" y="39671"/>
                    <a:pt x="13349" y="39671"/>
                  </a:cubicBezTo>
                  <a:cubicBezTo>
                    <a:pt x="15065" y="39671"/>
                    <a:pt x="16324" y="39541"/>
                    <a:pt x="16551" y="39269"/>
                  </a:cubicBezTo>
                  <a:cubicBezTo>
                    <a:pt x="17418" y="38228"/>
                    <a:pt x="17247" y="1409"/>
                    <a:pt x="17247" y="1409"/>
                  </a:cubicBezTo>
                  <a:cubicBezTo>
                    <a:pt x="13945" y="1213"/>
                    <a:pt x="8734" y="0"/>
                    <a:pt x="8734" y="0"/>
                  </a:cubicBezTo>
                  <a:close/>
                </a:path>
              </a:pathLst>
            </a:custGeom>
            <a:solidFill>
              <a:srgbClr val="E05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501;p44">
              <a:extLst>
                <a:ext uri="{FF2B5EF4-FFF2-40B4-BE49-F238E27FC236}">
                  <a16:creationId xmlns:a16="http://schemas.microsoft.com/office/drawing/2014/main" id="{81D32B0E-6E2C-423D-8D7F-48084BE0A146}"/>
                </a:ext>
              </a:extLst>
            </p:cNvPr>
            <p:cNvSpPr/>
            <p:nvPr/>
          </p:nvSpPr>
          <p:spPr>
            <a:xfrm>
              <a:off x="10805750" y="78513"/>
              <a:ext cx="435475" cy="991775"/>
            </a:xfrm>
            <a:custGeom>
              <a:avLst/>
              <a:gdLst/>
              <a:ahLst/>
              <a:cxnLst/>
              <a:rect l="l" t="t" r="r" b="b"/>
              <a:pathLst>
                <a:path w="17419" h="39671" extrusionOk="0">
                  <a:moveTo>
                    <a:pt x="8685" y="0"/>
                  </a:moveTo>
                  <a:cubicBezTo>
                    <a:pt x="8684" y="0"/>
                    <a:pt x="3473" y="1213"/>
                    <a:pt x="171" y="1409"/>
                  </a:cubicBezTo>
                  <a:cubicBezTo>
                    <a:pt x="171" y="1409"/>
                    <a:pt x="0" y="38228"/>
                    <a:pt x="867" y="39269"/>
                  </a:cubicBezTo>
                  <a:cubicBezTo>
                    <a:pt x="1094" y="39541"/>
                    <a:pt x="2354" y="39671"/>
                    <a:pt x="4069" y="39671"/>
                  </a:cubicBezTo>
                  <a:cubicBezTo>
                    <a:pt x="8919" y="39671"/>
                    <a:pt x="17418" y="38633"/>
                    <a:pt x="16584" y="36838"/>
                  </a:cubicBezTo>
                  <a:cubicBezTo>
                    <a:pt x="15848" y="35251"/>
                    <a:pt x="12721" y="34063"/>
                    <a:pt x="9489" y="34063"/>
                  </a:cubicBezTo>
                  <a:cubicBezTo>
                    <a:pt x="7772" y="34063"/>
                    <a:pt x="6024" y="34399"/>
                    <a:pt x="4591" y="35188"/>
                  </a:cubicBezTo>
                  <a:cubicBezTo>
                    <a:pt x="4591" y="35188"/>
                    <a:pt x="6803" y="2728"/>
                    <a:pt x="8685" y="0"/>
                  </a:cubicBezTo>
                  <a:close/>
                </a:path>
              </a:pathLst>
            </a:custGeom>
            <a:solidFill>
              <a:srgbClr val="E05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502;p44">
              <a:extLst>
                <a:ext uri="{FF2B5EF4-FFF2-40B4-BE49-F238E27FC236}">
                  <a16:creationId xmlns:a16="http://schemas.microsoft.com/office/drawing/2014/main" id="{7D608CC7-7370-410F-95F0-17451562F9AE}"/>
                </a:ext>
              </a:extLst>
            </p:cNvPr>
            <p:cNvSpPr/>
            <p:nvPr/>
          </p:nvSpPr>
          <p:spPr>
            <a:xfrm>
              <a:off x="10969425" y="-1267987"/>
              <a:ext cx="604350" cy="422325"/>
            </a:xfrm>
            <a:custGeom>
              <a:avLst/>
              <a:gdLst/>
              <a:ahLst/>
              <a:cxnLst/>
              <a:rect l="l" t="t" r="r" b="b"/>
              <a:pathLst>
                <a:path w="24174" h="16893" extrusionOk="0">
                  <a:moveTo>
                    <a:pt x="20556" y="0"/>
                  </a:moveTo>
                  <a:cubicBezTo>
                    <a:pt x="19269" y="0"/>
                    <a:pt x="17394" y="1741"/>
                    <a:pt x="14036" y="3590"/>
                  </a:cubicBezTo>
                  <a:cubicBezTo>
                    <a:pt x="9689" y="5983"/>
                    <a:pt x="4423" y="6328"/>
                    <a:pt x="1746" y="6328"/>
                  </a:cubicBezTo>
                  <a:cubicBezTo>
                    <a:pt x="661" y="6328"/>
                    <a:pt x="1" y="6271"/>
                    <a:pt x="1" y="6271"/>
                  </a:cubicBezTo>
                  <a:lnTo>
                    <a:pt x="1" y="6271"/>
                  </a:lnTo>
                  <a:lnTo>
                    <a:pt x="12692" y="16892"/>
                  </a:lnTo>
                  <a:cubicBezTo>
                    <a:pt x="24173" y="13600"/>
                    <a:pt x="23254" y="3390"/>
                    <a:pt x="21905" y="990"/>
                  </a:cubicBezTo>
                  <a:cubicBezTo>
                    <a:pt x="21513" y="293"/>
                    <a:pt x="21084" y="0"/>
                    <a:pt x="20556" y="0"/>
                  </a:cubicBezTo>
                  <a:close/>
                </a:path>
              </a:pathLst>
            </a:custGeom>
            <a:solidFill>
              <a:srgbClr val="E05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03;p44">
              <a:extLst>
                <a:ext uri="{FF2B5EF4-FFF2-40B4-BE49-F238E27FC236}">
                  <a16:creationId xmlns:a16="http://schemas.microsoft.com/office/drawing/2014/main" id="{132D1DFF-ABFB-4D37-82AB-3CD0AFCDA9CC}"/>
                </a:ext>
              </a:extLst>
            </p:cNvPr>
            <p:cNvSpPr/>
            <p:nvPr/>
          </p:nvSpPr>
          <p:spPr>
            <a:xfrm>
              <a:off x="9875725" y="-1267987"/>
              <a:ext cx="604325" cy="422325"/>
            </a:xfrm>
            <a:custGeom>
              <a:avLst/>
              <a:gdLst/>
              <a:ahLst/>
              <a:cxnLst/>
              <a:rect l="l" t="t" r="r" b="b"/>
              <a:pathLst>
                <a:path w="24173" h="16893" extrusionOk="0">
                  <a:moveTo>
                    <a:pt x="3617" y="0"/>
                  </a:moveTo>
                  <a:cubicBezTo>
                    <a:pt x="3090" y="0"/>
                    <a:pt x="2661" y="293"/>
                    <a:pt x="2269" y="990"/>
                  </a:cubicBezTo>
                  <a:cubicBezTo>
                    <a:pt x="919" y="3390"/>
                    <a:pt x="0" y="13600"/>
                    <a:pt x="11481" y="16892"/>
                  </a:cubicBezTo>
                  <a:lnTo>
                    <a:pt x="24173" y="6271"/>
                  </a:lnTo>
                  <a:lnTo>
                    <a:pt x="24173" y="6271"/>
                  </a:lnTo>
                  <a:cubicBezTo>
                    <a:pt x="24173" y="6271"/>
                    <a:pt x="23513" y="6328"/>
                    <a:pt x="22427" y="6328"/>
                  </a:cubicBezTo>
                  <a:cubicBezTo>
                    <a:pt x="19751" y="6328"/>
                    <a:pt x="14484" y="5983"/>
                    <a:pt x="10138" y="3590"/>
                  </a:cubicBezTo>
                  <a:cubicBezTo>
                    <a:pt x="6778" y="1741"/>
                    <a:pt x="4905" y="0"/>
                    <a:pt x="3617" y="0"/>
                  </a:cubicBezTo>
                  <a:close/>
                </a:path>
              </a:pathLst>
            </a:custGeom>
            <a:solidFill>
              <a:srgbClr val="E05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04;p44">
              <a:extLst>
                <a:ext uri="{FF2B5EF4-FFF2-40B4-BE49-F238E27FC236}">
                  <a16:creationId xmlns:a16="http://schemas.microsoft.com/office/drawing/2014/main" id="{C403D756-1568-49D7-9CFF-E0547019CF55}"/>
                </a:ext>
              </a:extLst>
            </p:cNvPr>
            <p:cNvSpPr/>
            <p:nvPr/>
          </p:nvSpPr>
          <p:spPr>
            <a:xfrm>
              <a:off x="9724125" y="-827737"/>
              <a:ext cx="154125" cy="107675"/>
            </a:xfrm>
            <a:custGeom>
              <a:avLst/>
              <a:gdLst/>
              <a:ahLst/>
              <a:cxnLst/>
              <a:rect l="l" t="t" r="r" b="b"/>
              <a:pathLst>
                <a:path w="6165" h="4307" extrusionOk="0">
                  <a:moveTo>
                    <a:pt x="2890" y="1"/>
                  </a:moveTo>
                  <a:cubicBezTo>
                    <a:pt x="2883" y="1"/>
                    <a:pt x="2876" y="1"/>
                    <a:pt x="2869" y="2"/>
                  </a:cubicBezTo>
                  <a:cubicBezTo>
                    <a:pt x="2260" y="63"/>
                    <a:pt x="1924" y="2473"/>
                    <a:pt x="1924" y="2473"/>
                  </a:cubicBezTo>
                  <a:cubicBezTo>
                    <a:pt x="1924" y="2473"/>
                    <a:pt x="1173" y="972"/>
                    <a:pt x="650" y="972"/>
                  </a:cubicBezTo>
                  <a:cubicBezTo>
                    <a:pt x="604" y="972"/>
                    <a:pt x="561" y="984"/>
                    <a:pt x="520" y="1008"/>
                  </a:cubicBezTo>
                  <a:cubicBezTo>
                    <a:pt x="0" y="1313"/>
                    <a:pt x="1566" y="4307"/>
                    <a:pt x="1566" y="4307"/>
                  </a:cubicBezTo>
                  <a:lnTo>
                    <a:pt x="4226" y="4307"/>
                  </a:lnTo>
                  <a:cubicBezTo>
                    <a:pt x="4226" y="4307"/>
                    <a:pt x="6164" y="1251"/>
                    <a:pt x="5342" y="915"/>
                  </a:cubicBezTo>
                  <a:cubicBezTo>
                    <a:pt x="5280" y="890"/>
                    <a:pt x="5216" y="878"/>
                    <a:pt x="5153" y="878"/>
                  </a:cubicBezTo>
                  <a:cubicBezTo>
                    <a:pt x="4376" y="878"/>
                    <a:pt x="3541" y="2625"/>
                    <a:pt x="3541" y="2625"/>
                  </a:cubicBezTo>
                  <a:cubicBezTo>
                    <a:pt x="3541" y="2625"/>
                    <a:pt x="3482" y="1"/>
                    <a:pt x="2890" y="1"/>
                  </a:cubicBezTo>
                  <a:close/>
                </a:path>
              </a:pathLst>
            </a:custGeom>
            <a:solidFill>
              <a:srgbClr val="F27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505;p44">
              <a:extLst>
                <a:ext uri="{FF2B5EF4-FFF2-40B4-BE49-F238E27FC236}">
                  <a16:creationId xmlns:a16="http://schemas.microsoft.com/office/drawing/2014/main" id="{74B74A1D-FA6D-49D9-A92F-C1771B062A93}"/>
                </a:ext>
              </a:extLst>
            </p:cNvPr>
            <p:cNvSpPr/>
            <p:nvPr/>
          </p:nvSpPr>
          <p:spPr>
            <a:xfrm>
              <a:off x="9703100" y="-733387"/>
              <a:ext cx="413200" cy="446675"/>
            </a:xfrm>
            <a:custGeom>
              <a:avLst/>
              <a:gdLst/>
              <a:ahLst/>
              <a:cxnLst/>
              <a:rect l="l" t="t" r="r" b="b"/>
              <a:pathLst>
                <a:path w="16528" h="17867" extrusionOk="0">
                  <a:moveTo>
                    <a:pt x="3801" y="0"/>
                  </a:moveTo>
                  <a:cubicBezTo>
                    <a:pt x="2013" y="0"/>
                    <a:pt x="0" y="2745"/>
                    <a:pt x="0" y="7114"/>
                  </a:cubicBezTo>
                  <a:cubicBezTo>
                    <a:pt x="0" y="12004"/>
                    <a:pt x="6639" y="17867"/>
                    <a:pt x="14644" y="17867"/>
                  </a:cubicBezTo>
                  <a:cubicBezTo>
                    <a:pt x="15049" y="17867"/>
                    <a:pt x="15458" y="17852"/>
                    <a:pt x="15870" y="17821"/>
                  </a:cubicBezTo>
                  <a:cubicBezTo>
                    <a:pt x="15869" y="17821"/>
                    <a:pt x="15912" y="12071"/>
                    <a:pt x="16528" y="8256"/>
                  </a:cubicBezTo>
                  <a:lnTo>
                    <a:pt x="16528" y="8256"/>
                  </a:lnTo>
                  <a:cubicBezTo>
                    <a:pt x="16527" y="8256"/>
                    <a:pt x="15140" y="8625"/>
                    <a:pt x="13404" y="8625"/>
                  </a:cubicBezTo>
                  <a:cubicBezTo>
                    <a:pt x="11858" y="8625"/>
                    <a:pt x="10035" y="8332"/>
                    <a:pt x="8673" y="7222"/>
                  </a:cubicBezTo>
                  <a:cubicBezTo>
                    <a:pt x="5782" y="4867"/>
                    <a:pt x="6637" y="1438"/>
                    <a:pt x="4711" y="261"/>
                  </a:cubicBezTo>
                  <a:cubicBezTo>
                    <a:pt x="4422" y="85"/>
                    <a:pt x="4115" y="0"/>
                    <a:pt x="3801" y="0"/>
                  </a:cubicBezTo>
                  <a:close/>
                </a:path>
              </a:pathLst>
            </a:custGeom>
            <a:solidFill>
              <a:srgbClr val="E05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506;p44">
              <a:extLst>
                <a:ext uri="{FF2B5EF4-FFF2-40B4-BE49-F238E27FC236}">
                  <a16:creationId xmlns:a16="http://schemas.microsoft.com/office/drawing/2014/main" id="{2D27B9CF-C7CD-4F30-9EF5-70966133F206}"/>
                </a:ext>
              </a:extLst>
            </p:cNvPr>
            <p:cNvSpPr/>
            <p:nvPr/>
          </p:nvSpPr>
          <p:spPr>
            <a:xfrm>
              <a:off x="11564775" y="-827737"/>
              <a:ext cx="154125" cy="107675"/>
            </a:xfrm>
            <a:custGeom>
              <a:avLst/>
              <a:gdLst/>
              <a:ahLst/>
              <a:cxnLst/>
              <a:rect l="l" t="t" r="r" b="b"/>
              <a:pathLst>
                <a:path w="6165" h="4307" extrusionOk="0">
                  <a:moveTo>
                    <a:pt x="3274" y="1"/>
                  </a:moveTo>
                  <a:cubicBezTo>
                    <a:pt x="2683" y="1"/>
                    <a:pt x="2624" y="2625"/>
                    <a:pt x="2624" y="2625"/>
                  </a:cubicBezTo>
                  <a:cubicBezTo>
                    <a:pt x="2624" y="2625"/>
                    <a:pt x="1789" y="878"/>
                    <a:pt x="1012" y="878"/>
                  </a:cubicBezTo>
                  <a:cubicBezTo>
                    <a:pt x="948" y="878"/>
                    <a:pt x="885" y="890"/>
                    <a:pt x="823" y="915"/>
                  </a:cubicBezTo>
                  <a:cubicBezTo>
                    <a:pt x="0" y="1251"/>
                    <a:pt x="1939" y="4307"/>
                    <a:pt x="1939" y="4307"/>
                  </a:cubicBezTo>
                  <a:lnTo>
                    <a:pt x="4598" y="4307"/>
                  </a:lnTo>
                  <a:cubicBezTo>
                    <a:pt x="4598" y="4307"/>
                    <a:pt x="6164" y="1313"/>
                    <a:pt x="5645" y="1008"/>
                  </a:cubicBezTo>
                  <a:cubicBezTo>
                    <a:pt x="5604" y="984"/>
                    <a:pt x="5560" y="972"/>
                    <a:pt x="5515" y="972"/>
                  </a:cubicBezTo>
                  <a:cubicBezTo>
                    <a:pt x="4991" y="972"/>
                    <a:pt x="4241" y="2473"/>
                    <a:pt x="4241" y="2473"/>
                  </a:cubicBezTo>
                  <a:cubicBezTo>
                    <a:pt x="4241" y="2473"/>
                    <a:pt x="3906" y="63"/>
                    <a:pt x="3295" y="2"/>
                  </a:cubicBezTo>
                  <a:cubicBezTo>
                    <a:pt x="3288" y="1"/>
                    <a:pt x="3281" y="1"/>
                    <a:pt x="3274" y="1"/>
                  </a:cubicBezTo>
                  <a:close/>
                </a:path>
              </a:pathLst>
            </a:custGeom>
            <a:solidFill>
              <a:srgbClr val="F27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507;p44">
              <a:extLst>
                <a:ext uri="{FF2B5EF4-FFF2-40B4-BE49-F238E27FC236}">
                  <a16:creationId xmlns:a16="http://schemas.microsoft.com/office/drawing/2014/main" id="{77417D3A-3B7F-4F90-A095-FCE2A2BAF160}"/>
                </a:ext>
              </a:extLst>
            </p:cNvPr>
            <p:cNvSpPr/>
            <p:nvPr/>
          </p:nvSpPr>
          <p:spPr>
            <a:xfrm>
              <a:off x="11326700" y="-733387"/>
              <a:ext cx="413225" cy="446675"/>
            </a:xfrm>
            <a:custGeom>
              <a:avLst/>
              <a:gdLst/>
              <a:ahLst/>
              <a:cxnLst/>
              <a:rect l="l" t="t" r="r" b="b"/>
              <a:pathLst>
                <a:path w="16529" h="17867" extrusionOk="0">
                  <a:moveTo>
                    <a:pt x="12728" y="0"/>
                  </a:moveTo>
                  <a:cubicBezTo>
                    <a:pt x="12413" y="0"/>
                    <a:pt x="12106" y="85"/>
                    <a:pt x="11818" y="261"/>
                  </a:cubicBezTo>
                  <a:cubicBezTo>
                    <a:pt x="9891" y="1438"/>
                    <a:pt x="10747" y="4867"/>
                    <a:pt x="7857" y="7222"/>
                  </a:cubicBezTo>
                  <a:cubicBezTo>
                    <a:pt x="6495" y="8332"/>
                    <a:pt x="4672" y="8626"/>
                    <a:pt x="3126" y="8626"/>
                  </a:cubicBezTo>
                  <a:cubicBezTo>
                    <a:pt x="1390" y="8626"/>
                    <a:pt x="1" y="8256"/>
                    <a:pt x="1" y="8256"/>
                  </a:cubicBezTo>
                  <a:lnTo>
                    <a:pt x="1" y="8256"/>
                  </a:lnTo>
                  <a:cubicBezTo>
                    <a:pt x="618" y="12071"/>
                    <a:pt x="660" y="17821"/>
                    <a:pt x="658" y="17821"/>
                  </a:cubicBezTo>
                  <a:cubicBezTo>
                    <a:pt x="1070" y="17852"/>
                    <a:pt x="1479" y="17867"/>
                    <a:pt x="1885" y="17867"/>
                  </a:cubicBezTo>
                  <a:cubicBezTo>
                    <a:pt x="9889" y="17867"/>
                    <a:pt x="16529" y="12004"/>
                    <a:pt x="16529" y="7114"/>
                  </a:cubicBezTo>
                  <a:cubicBezTo>
                    <a:pt x="16529" y="2745"/>
                    <a:pt x="14515" y="0"/>
                    <a:pt x="12728" y="0"/>
                  </a:cubicBezTo>
                  <a:close/>
                </a:path>
              </a:pathLst>
            </a:custGeom>
            <a:solidFill>
              <a:srgbClr val="E05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508;p44">
              <a:extLst>
                <a:ext uri="{FF2B5EF4-FFF2-40B4-BE49-F238E27FC236}">
                  <a16:creationId xmlns:a16="http://schemas.microsoft.com/office/drawing/2014/main" id="{A14C2B94-F2B1-4776-A90C-6EC1C9884B01}"/>
                </a:ext>
              </a:extLst>
            </p:cNvPr>
            <p:cNvSpPr/>
            <p:nvPr/>
          </p:nvSpPr>
          <p:spPr>
            <a:xfrm>
              <a:off x="9986275" y="-1152012"/>
              <a:ext cx="1475375" cy="1425650"/>
            </a:xfrm>
            <a:custGeom>
              <a:avLst/>
              <a:gdLst/>
              <a:ahLst/>
              <a:cxnLst/>
              <a:rect l="l" t="t" r="r" b="b"/>
              <a:pathLst>
                <a:path w="59015" h="57026" extrusionOk="0">
                  <a:moveTo>
                    <a:pt x="29467" y="1"/>
                  </a:moveTo>
                  <a:cubicBezTo>
                    <a:pt x="14072" y="1"/>
                    <a:pt x="6474" y="9996"/>
                    <a:pt x="3077" y="20793"/>
                  </a:cubicBezTo>
                  <a:cubicBezTo>
                    <a:pt x="1" y="30564"/>
                    <a:pt x="1018" y="46393"/>
                    <a:pt x="1240" y="49310"/>
                  </a:cubicBezTo>
                  <a:cubicBezTo>
                    <a:pt x="1230" y="49467"/>
                    <a:pt x="1215" y="49622"/>
                    <a:pt x="1215" y="49782"/>
                  </a:cubicBezTo>
                  <a:cubicBezTo>
                    <a:pt x="1215" y="53783"/>
                    <a:pt x="4459" y="57025"/>
                    <a:pt x="8459" y="57025"/>
                  </a:cubicBezTo>
                  <a:cubicBezTo>
                    <a:pt x="11822" y="57025"/>
                    <a:pt x="14641" y="54731"/>
                    <a:pt x="15457" y="51624"/>
                  </a:cubicBezTo>
                  <a:cubicBezTo>
                    <a:pt x="16273" y="54731"/>
                    <a:pt x="19093" y="57025"/>
                    <a:pt x="22456" y="57025"/>
                  </a:cubicBezTo>
                  <a:cubicBezTo>
                    <a:pt x="25818" y="57025"/>
                    <a:pt x="28638" y="54731"/>
                    <a:pt x="29454" y="51624"/>
                  </a:cubicBezTo>
                  <a:cubicBezTo>
                    <a:pt x="30271" y="54731"/>
                    <a:pt x="33091" y="57025"/>
                    <a:pt x="36452" y="57025"/>
                  </a:cubicBezTo>
                  <a:cubicBezTo>
                    <a:pt x="39815" y="57025"/>
                    <a:pt x="42635" y="54731"/>
                    <a:pt x="43451" y="51624"/>
                  </a:cubicBezTo>
                  <a:cubicBezTo>
                    <a:pt x="44268" y="54731"/>
                    <a:pt x="47086" y="57025"/>
                    <a:pt x="50449" y="57025"/>
                  </a:cubicBezTo>
                  <a:cubicBezTo>
                    <a:pt x="54449" y="57025"/>
                    <a:pt x="57693" y="53783"/>
                    <a:pt x="57693" y="49782"/>
                  </a:cubicBezTo>
                  <a:cubicBezTo>
                    <a:pt x="57693" y="49687"/>
                    <a:pt x="57683" y="49598"/>
                    <a:pt x="57679" y="49505"/>
                  </a:cubicBezTo>
                  <a:cubicBezTo>
                    <a:pt x="57860" y="47218"/>
                    <a:pt x="59015" y="30821"/>
                    <a:pt x="55857" y="20793"/>
                  </a:cubicBezTo>
                  <a:cubicBezTo>
                    <a:pt x="52458" y="9996"/>
                    <a:pt x="44861" y="1"/>
                    <a:pt x="29467" y="1"/>
                  </a:cubicBezTo>
                  <a:close/>
                </a:path>
              </a:pathLst>
            </a:custGeom>
            <a:solidFill>
              <a:srgbClr val="FFDA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509;p44">
              <a:extLst>
                <a:ext uri="{FF2B5EF4-FFF2-40B4-BE49-F238E27FC236}">
                  <a16:creationId xmlns:a16="http://schemas.microsoft.com/office/drawing/2014/main" id="{294C0B14-0A0B-4FB5-9A81-83CC95BC4239}"/>
                </a:ext>
              </a:extLst>
            </p:cNvPr>
            <p:cNvSpPr/>
            <p:nvPr/>
          </p:nvSpPr>
          <p:spPr>
            <a:xfrm>
              <a:off x="10072350" y="-340362"/>
              <a:ext cx="122150" cy="117550"/>
            </a:xfrm>
            <a:custGeom>
              <a:avLst/>
              <a:gdLst/>
              <a:ahLst/>
              <a:cxnLst/>
              <a:rect l="l" t="t" r="r" b="b"/>
              <a:pathLst>
                <a:path w="4886" h="4702" extrusionOk="0">
                  <a:moveTo>
                    <a:pt x="2535" y="0"/>
                  </a:moveTo>
                  <a:cubicBezTo>
                    <a:pt x="1585" y="0"/>
                    <a:pt x="728" y="574"/>
                    <a:pt x="364" y="1452"/>
                  </a:cubicBezTo>
                  <a:cubicBezTo>
                    <a:pt x="0" y="2330"/>
                    <a:pt x="201" y="3342"/>
                    <a:pt x="873" y="4013"/>
                  </a:cubicBezTo>
                  <a:cubicBezTo>
                    <a:pt x="1323" y="4463"/>
                    <a:pt x="1925" y="4702"/>
                    <a:pt x="2537" y="4702"/>
                  </a:cubicBezTo>
                  <a:cubicBezTo>
                    <a:pt x="2839" y="4702"/>
                    <a:pt x="3145" y="4643"/>
                    <a:pt x="3435" y="4523"/>
                  </a:cubicBezTo>
                  <a:cubicBezTo>
                    <a:pt x="4314" y="4160"/>
                    <a:pt x="4886" y="3301"/>
                    <a:pt x="4886" y="2351"/>
                  </a:cubicBezTo>
                  <a:cubicBezTo>
                    <a:pt x="4886" y="1053"/>
                    <a:pt x="3833" y="2"/>
                    <a:pt x="2535" y="0"/>
                  </a:cubicBezTo>
                  <a:close/>
                </a:path>
              </a:pathLst>
            </a:custGeom>
            <a:solidFill>
              <a:srgbClr val="FFE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510;p44">
              <a:extLst>
                <a:ext uri="{FF2B5EF4-FFF2-40B4-BE49-F238E27FC236}">
                  <a16:creationId xmlns:a16="http://schemas.microsoft.com/office/drawing/2014/main" id="{2D0BB40F-44AC-4CE5-9E53-19CA1465C739}"/>
                </a:ext>
              </a:extLst>
            </p:cNvPr>
            <p:cNvSpPr/>
            <p:nvPr/>
          </p:nvSpPr>
          <p:spPr>
            <a:xfrm>
              <a:off x="10188875" y="-216087"/>
              <a:ext cx="147725" cy="142125"/>
            </a:xfrm>
            <a:custGeom>
              <a:avLst/>
              <a:gdLst/>
              <a:ahLst/>
              <a:cxnLst/>
              <a:rect l="l" t="t" r="r" b="b"/>
              <a:pathLst>
                <a:path w="5909" h="5685" extrusionOk="0">
                  <a:moveTo>
                    <a:pt x="3067" y="1"/>
                  </a:moveTo>
                  <a:cubicBezTo>
                    <a:pt x="1917" y="1"/>
                    <a:pt x="881" y="693"/>
                    <a:pt x="441" y="1754"/>
                  </a:cubicBezTo>
                  <a:cubicBezTo>
                    <a:pt x="1" y="2816"/>
                    <a:pt x="244" y="4038"/>
                    <a:pt x="1056" y="4852"/>
                  </a:cubicBezTo>
                  <a:cubicBezTo>
                    <a:pt x="1600" y="5395"/>
                    <a:pt x="2328" y="5685"/>
                    <a:pt x="3068" y="5685"/>
                  </a:cubicBezTo>
                  <a:cubicBezTo>
                    <a:pt x="3434" y="5685"/>
                    <a:pt x="3802" y="5614"/>
                    <a:pt x="4154" y="5468"/>
                  </a:cubicBezTo>
                  <a:cubicBezTo>
                    <a:pt x="5215" y="5028"/>
                    <a:pt x="5908" y="3992"/>
                    <a:pt x="5908" y="2842"/>
                  </a:cubicBezTo>
                  <a:cubicBezTo>
                    <a:pt x="5908" y="1273"/>
                    <a:pt x="4636" y="1"/>
                    <a:pt x="3067" y="1"/>
                  </a:cubicBezTo>
                  <a:close/>
                </a:path>
              </a:pathLst>
            </a:custGeom>
            <a:solidFill>
              <a:srgbClr val="FFE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511;p44">
              <a:extLst>
                <a:ext uri="{FF2B5EF4-FFF2-40B4-BE49-F238E27FC236}">
                  <a16:creationId xmlns:a16="http://schemas.microsoft.com/office/drawing/2014/main" id="{4F822E60-FD7F-4AF8-88FC-1A965C4EF51E}"/>
                </a:ext>
              </a:extLst>
            </p:cNvPr>
            <p:cNvSpPr/>
            <p:nvPr/>
          </p:nvSpPr>
          <p:spPr>
            <a:xfrm>
              <a:off x="10148450" y="34613"/>
              <a:ext cx="77950" cy="75025"/>
            </a:xfrm>
            <a:custGeom>
              <a:avLst/>
              <a:gdLst/>
              <a:ahLst/>
              <a:cxnLst/>
              <a:rect l="l" t="t" r="r" b="b"/>
              <a:pathLst>
                <a:path w="3118" h="3001" extrusionOk="0">
                  <a:moveTo>
                    <a:pt x="1618" y="0"/>
                  </a:moveTo>
                  <a:cubicBezTo>
                    <a:pt x="1011" y="0"/>
                    <a:pt x="464" y="365"/>
                    <a:pt x="232" y="925"/>
                  </a:cubicBezTo>
                  <a:cubicBezTo>
                    <a:pt x="1" y="1487"/>
                    <a:pt x="128" y="2131"/>
                    <a:pt x="558" y="2561"/>
                  </a:cubicBezTo>
                  <a:cubicBezTo>
                    <a:pt x="844" y="2848"/>
                    <a:pt x="1227" y="3000"/>
                    <a:pt x="1617" y="3000"/>
                  </a:cubicBezTo>
                  <a:cubicBezTo>
                    <a:pt x="1811" y="3000"/>
                    <a:pt x="2006" y="2963"/>
                    <a:pt x="2192" y="2885"/>
                  </a:cubicBezTo>
                  <a:cubicBezTo>
                    <a:pt x="2752" y="2654"/>
                    <a:pt x="3117" y="2107"/>
                    <a:pt x="3117" y="1500"/>
                  </a:cubicBezTo>
                  <a:cubicBezTo>
                    <a:pt x="3117" y="672"/>
                    <a:pt x="2446" y="0"/>
                    <a:pt x="1618" y="0"/>
                  </a:cubicBezTo>
                  <a:close/>
                </a:path>
              </a:pathLst>
            </a:custGeom>
            <a:solidFill>
              <a:srgbClr val="FFE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512;p44">
              <a:extLst>
                <a:ext uri="{FF2B5EF4-FFF2-40B4-BE49-F238E27FC236}">
                  <a16:creationId xmlns:a16="http://schemas.microsoft.com/office/drawing/2014/main" id="{3C6956A8-F45E-4E52-8F54-1581F28C74C4}"/>
                </a:ext>
              </a:extLst>
            </p:cNvPr>
            <p:cNvSpPr/>
            <p:nvPr/>
          </p:nvSpPr>
          <p:spPr>
            <a:xfrm>
              <a:off x="11273550" y="-340362"/>
              <a:ext cx="122175" cy="117550"/>
            </a:xfrm>
            <a:custGeom>
              <a:avLst/>
              <a:gdLst/>
              <a:ahLst/>
              <a:cxnLst/>
              <a:rect l="l" t="t" r="r" b="b"/>
              <a:pathLst>
                <a:path w="4887" h="4702" extrusionOk="0">
                  <a:moveTo>
                    <a:pt x="2351" y="0"/>
                  </a:moveTo>
                  <a:cubicBezTo>
                    <a:pt x="1053" y="2"/>
                    <a:pt x="0" y="1053"/>
                    <a:pt x="0" y="2351"/>
                  </a:cubicBezTo>
                  <a:cubicBezTo>
                    <a:pt x="0" y="3301"/>
                    <a:pt x="572" y="4160"/>
                    <a:pt x="1451" y="4523"/>
                  </a:cubicBezTo>
                  <a:cubicBezTo>
                    <a:pt x="1742" y="4643"/>
                    <a:pt x="2047" y="4702"/>
                    <a:pt x="2350" y="4702"/>
                  </a:cubicBezTo>
                  <a:cubicBezTo>
                    <a:pt x="2961" y="4702"/>
                    <a:pt x="3563" y="4463"/>
                    <a:pt x="4013" y="4013"/>
                  </a:cubicBezTo>
                  <a:cubicBezTo>
                    <a:pt x="4685" y="3342"/>
                    <a:pt x="4886" y="2330"/>
                    <a:pt x="4523" y="1452"/>
                  </a:cubicBezTo>
                  <a:cubicBezTo>
                    <a:pt x="4158" y="574"/>
                    <a:pt x="3301" y="0"/>
                    <a:pt x="2351" y="0"/>
                  </a:cubicBezTo>
                  <a:close/>
                </a:path>
              </a:pathLst>
            </a:custGeom>
            <a:solidFill>
              <a:srgbClr val="FFE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513;p44">
              <a:extLst>
                <a:ext uri="{FF2B5EF4-FFF2-40B4-BE49-F238E27FC236}">
                  <a16:creationId xmlns:a16="http://schemas.microsoft.com/office/drawing/2014/main" id="{6F8A7948-9B10-49C8-93FC-ECC0AA993F3C}"/>
                </a:ext>
              </a:extLst>
            </p:cNvPr>
            <p:cNvSpPr/>
            <p:nvPr/>
          </p:nvSpPr>
          <p:spPr>
            <a:xfrm>
              <a:off x="11131475" y="-216087"/>
              <a:ext cx="142100" cy="142125"/>
            </a:xfrm>
            <a:custGeom>
              <a:avLst/>
              <a:gdLst/>
              <a:ahLst/>
              <a:cxnLst/>
              <a:rect l="l" t="t" r="r" b="b"/>
              <a:pathLst>
                <a:path w="5684" h="5685" extrusionOk="0">
                  <a:moveTo>
                    <a:pt x="2842" y="1"/>
                  </a:moveTo>
                  <a:cubicBezTo>
                    <a:pt x="1272" y="1"/>
                    <a:pt x="0" y="1273"/>
                    <a:pt x="0" y="2842"/>
                  </a:cubicBezTo>
                  <a:cubicBezTo>
                    <a:pt x="0" y="4412"/>
                    <a:pt x="1272" y="5684"/>
                    <a:pt x="2842" y="5684"/>
                  </a:cubicBezTo>
                  <a:cubicBezTo>
                    <a:pt x="4411" y="5684"/>
                    <a:pt x="5683" y="4412"/>
                    <a:pt x="5683" y="2842"/>
                  </a:cubicBezTo>
                  <a:cubicBezTo>
                    <a:pt x="5683" y="1273"/>
                    <a:pt x="4411" y="1"/>
                    <a:pt x="2842" y="1"/>
                  </a:cubicBezTo>
                  <a:close/>
                </a:path>
              </a:pathLst>
            </a:custGeom>
            <a:solidFill>
              <a:srgbClr val="FFE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514;p44">
              <a:extLst>
                <a:ext uri="{FF2B5EF4-FFF2-40B4-BE49-F238E27FC236}">
                  <a16:creationId xmlns:a16="http://schemas.microsoft.com/office/drawing/2014/main" id="{CEEA189E-4933-4072-8D3E-0FBDA19A8874}"/>
                </a:ext>
              </a:extLst>
            </p:cNvPr>
            <p:cNvSpPr/>
            <p:nvPr/>
          </p:nvSpPr>
          <p:spPr>
            <a:xfrm>
              <a:off x="11241625" y="34613"/>
              <a:ext cx="77975" cy="75025"/>
            </a:xfrm>
            <a:custGeom>
              <a:avLst/>
              <a:gdLst/>
              <a:ahLst/>
              <a:cxnLst/>
              <a:rect l="l" t="t" r="r" b="b"/>
              <a:pathLst>
                <a:path w="3119" h="3001" extrusionOk="0">
                  <a:moveTo>
                    <a:pt x="1500" y="0"/>
                  </a:moveTo>
                  <a:cubicBezTo>
                    <a:pt x="672" y="0"/>
                    <a:pt x="1" y="672"/>
                    <a:pt x="1" y="1500"/>
                  </a:cubicBezTo>
                  <a:cubicBezTo>
                    <a:pt x="1" y="2107"/>
                    <a:pt x="367" y="2654"/>
                    <a:pt x="927" y="2885"/>
                  </a:cubicBezTo>
                  <a:cubicBezTo>
                    <a:pt x="1113" y="2963"/>
                    <a:pt x="1308" y="3000"/>
                    <a:pt x="1501" y="3000"/>
                  </a:cubicBezTo>
                  <a:cubicBezTo>
                    <a:pt x="1891" y="3000"/>
                    <a:pt x="2275" y="2848"/>
                    <a:pt x="2561" y="2561"/>
                  </a:cubicBezTo>
                  <a:cubicBezTo>
                    <a:pt x="2990" y="2131"/>
                    <a:pt x="3119" y="1487"/>
                    <a:pt x="2887" y="925"/>
                  </a:cubicBezTo>
                  <a:cubicBezTo>
                    <a:pt x="2654" y="365"/>
                    <a:pt x="2107" y="0"/>
                    <a:pt x="1500" y="0"/>
                  </a:cubicBezTo>
                  <a:close/>
                </a:path>
              </a:pathLst>
            </a:custGeom>
            <a:solidFill>
              <a:srgbClr val="FFE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515;p44">
              <a:extLst>
                <a:ext uri="{FF2B5EF4-FFF2-40B4-BE49-F238E27FC236}">
                  <a16:creationId xmlns:a16="http://schemas.microsoft.com/office/drawing/2014/main" id="{96B5EBB3-1790-4500-8739-E9C2902F9236}"/>
                </a:ext>
              </a:extLst>
            </p:cNvPr>
            <p:cNvSpPr/>
            <p:nvPr/>
          </p:nvSpPr>
          <p:spPr>
            <a:xfrm>
              <a:off x="10608350" y="-1259962"/>
              <a:ext cx="229150" cy="215925"/>
            </a:xfrm>
            <a:custGeom>
              <a:avLst/>
              <a:gdLst/>
              <a:ahLst/>
              <a:cxnLst/>
              <a:rect l="l" t="t" r="r" b="b"/>
              <a:pathLst>
                <a:path w="9166" h="8637" extrusionOk="0">
                  <a:moveTo>
                    <a:pt x="4590" y="0"/>
                  </a:moveTo>
                  <a:cubicBezTo>
                    <a:pt x="4409" y="0"/>
                    <a:pt x="4226" y="12"/>
                    <a:pt x="4041" y="35"/>
                  </a:cubicBezTo>
                  <a:cubicBezTo>
                    <a:pt x="1676" y="335"/>
                    <a:pt x="1" y="2496"/>
                    <a:pt x="301" y="4861"/>
                  </a:cubicBezTo>
                  <a:cubicBezTo>
                    <a:pt x="577" y="7043"/>
                    <a:pt x="2435" y="8637"/>
                    <a:pt x="4578" y="8637"/>
                  </a:cubicBezTo>
                  <a:cubicBezTo>
                    <a:pt x="4759" y="8637"/>
                    <a:pt x="4941" y="8625"/>
                    <a:pt x="5126" y="8602"/>
                  </a:cubicBezTo>
                  <a:cubicBezTo>
                    <a:pt x="7492" y="8302"/>
                    <a:pt x="9166" y="6143"/>
                    <a:pt x="8868" y="3776"/>
                  </a:cubicBezTo>
                  <a:cubicBezTo>
                    <a:pt x="8591" y="1593"/>
                    <a:pt x="6732" y="0"/>
                    <a:pt x="4590" y="0"/>
                  </a:cubicBezTo>
                  <a:close/>
                </a:path>
              </a:pathLst>
            </a:custGeom>
            <a:solidFill>
              <a:srgbClr val="FFE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516;p44">
              <a:extLst>
                <a:ext uri="{FF2B5EF4-FFF2-40B4-BE49-F238E27FC236}">
                  <a16:creationId xmlns:a16="http://schemas.microsoft.com/office/drawing/2014/main" id="{EAA1A622-549B-49B4-BFFE-3EB8102DDDD8}"/>
                </a:ext>
              </a:extLst>
            </p:cNvPr>
            <p:cNvSpPr/>
            <p:nvPr/>
          </p:nvSpPr>
          <p:spPr>
            <a:xfrm>
              <a:off x="10520100" y="-1087062"/>
              <a:ext cx="105000" cy="99350"/>
            </a:xfrm>
            <a:custGeom>
              <a:avLst/>
              <a:gdLst/>
              <a:ahLst/>
              <a:cxnLst/>
              <a:rect l="l" t="t" r="r" b="b"/>
              <a:pathLst>
                <a:path w="4200" h="3974" extrusionOk="0">
                  <a:moveTo>
                    <a:pt x="2072" y="0"/>
                  </a:moveTo>
                  <a:cubicBezTo>
                    <a:pt x="1734" y="0"/>
                    <a:pt x="1394" y="87"/>
                    <a:pt x="1087" y="262"/>
                  </a:cubicBezTo>
                  <a:cubicBezTo>
                    <a:pt x="390" y="660"/>
                    <a:pt x="0" y="1438"/>
                    <a:pt x="102" y="2236"/>
                  </a:cubicBezTo>
                  <a:cubicBezTo>
                    <a:pt x="228" y="3240"/>
                    <a:pt x="1083" y="3974"/>
                    <a:pt x="2069" y="3974"/>
                  </a:cubicBezTo>
                  <a:cubicBezTo>
                    <a:pt x="2152" y="3974"/>
                    <a:pt x="2237" y="3968"/>
                    <a:pt x="2322" y="3957"/>
                  </a:cubicBezTo>
                  <a:cubicBezTo>
                    <a:pt x="3120" y="3856"/>
                    <a:pt x="3777" y="3286"/>
                    <a:pt x="3988" y="2510"/>
                  </a:cubicBezTo>
                  <a:cubicBezTo>
                    <a:pt x="4200" y="1735"/>
                    <a:pt x="3925" y="909"/>
                    <a:pt x="3289" y="416"/>
                  </a:cubicBezTo>
                  <a:cubicBezTo>
                    <a:pt x="2933" y="141"/>
                    <a:pt x="2504" y="0"/>
                    <a:pt x="2072" y="0"/>
                  </a:cubicBezTo>
                  <a:close/>
                </a:path>
              </a:pathLst>
            </a:custGeom>
            <a:solidFill>
              <a:srgbClr val="FFE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517;p44">
              <a:extLst>
                <a:ext uri="{FF2B5EF4-FFF2-40B4-BE49-F238E27FC236}">
                  <a16:creationId xmlns:a16="http://schemas.microsoft.com/office/drawing/2014/main" id="{C22F4BB8-83C4-441A-8271-A1CD1DF9AFEF}"/>
                </a:ext>
              </a:extLst>
            </p:cNvPr>
            <p:cNvSpPr/>
            <p:nvPr/>
          </p:nvSpPr>
          <p:spPr>
            <a:xfrm>
              <a:off x="10637575" y="-1003137"/>
              <a:ext cx="127000" cy="120175"/>
            </a:xfrm>
            <a:custGeom>
              <a:avLst/>
              <a:gdLst/>
              <a:ahLst/>
              <a:cxnLst/>
              <a:rect l="l" t="t" r="r" b="b"/>
              <a:pathLst>
                <a:path w="5080" h="4807" extrusionOk="0">
                  <a:moveTo>
                    <a:pt x="2506" y="0"/>
                  </a:moveTo>
                  <a:cubicBezTo>
                    <a:pt x="2096" y="0"/>
                    <a:pt x="1685" y="105"/>
                    <a:pt x="1315" y="317"/>
                  </a:cubicBezTo>
                  <a:cubicBezTo>
                    <a:pt x="471" y="799"/>
                    <a:pt x="0" y="1743"/>
                    <a:pt x="123" y="2707"/>
                  </a:cubicBezTo>
                  <a:cubicBezTo>
                    <a:pt x="277" y="3920"/>
                    <a:pt x="1311" y="4806"/>
                    <a:pt x="2504" y="4806"/>
                  </a:cubicBezTo>
                  <a:cubicBezTo>
                    <a:pt x="2604" y="4806"/>
                    <a:pt x="2706" y="4800"/>
                    <a:pt x="2809" y="4787"/>
                  </a:cubicBezTo>
                  <a:cubicBezTo>
                    <a:pt x="3773" y="4665"/>
                    <a:pt x="4567" y="3973"/>
                    <a:pt x="4824" y="3037"/>
                  </a:cubicBezTo>
                  <a:cubicBezTo>
                    <a:pt x="5080" y="2099"/>
                    <a:pt x="4746" y="1100"/>
                    <a:pt x="3978" y="505"/>
                  </a:cubicBezTo>
                  <a:cubicBezTo>
                    <a:pt x="3547" y="170"/>
                    <a:pt x="3028" y="0"/>
                    <a:pt x="2506" y="0"/>
                  </a:cubicBezTo>
                  <a:close/>
                </a:path>
              </a:pathLst>
            </a:custGeom>
            <a:solidFill>
              <a:srgbClr val="FFE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518;p44">
              <a:extLst>
                <a:ext uri="{FF2B5EF4-FFF2-40B4-BE49-F238E27FC236}">
                  <a16:creationId xmlns:a16="http://schemas.microsoft.com/office/drawing/2014/main" id="{CC4DE64C-977B-4406-A1A1-F6065AECF580}"/>
                </a:ext>
              </a:extLst>
            </p:cNvPr>
            <p:cNvSpPr/>
            <p:nvPr/>
          </p:nvSpPr>
          <p:spPr>
            <a:xfrm>
              <a:off x="10841150" y="-1062087"/>
              <a:ext cx="67050" cy="63400"/>
            </a:xfrm>
            <a:custGeom>
              <a:avLst/>
              <a:gdLst/>
              <a:ahLst/>
              <a:cxnLst/>
              <a:rect l="l" t="t" r="r" b="b"/>
              <a:pathLst>
                <a:path w="2682" h="2536" extrusionOk="0">
                  <a:moveTo>
                    <a:pt x="1322" y="0"/>
                  </a:moveTo>
                  <a:cubicBezTo>
                    <a:pt x="1106" y="0"/>
                    <a:pt x="889" y="55"/>
                    <a:pt x="694" y="167"/>
                  </a:cubicBezTo>
                  <a:cubicBezTo>
                    <a:pt x="248" y="421"/>
                    <a:pt x="0" y="919"/>
                    <a:pt x="65" y="1428"/>
                  </a:cubicBezTo>
                  <a:cubicBezTo>
                    <a:pt x="147" y="2068"/>
                    <a:pt x="692" y="2536"/>
                    <a:pt x="1320" y="2536"/>
                  </a:cubicBezTo>
                  <a:cubicBezTo>
                    <a:pt x="1373" y="2536"/>
                    <a:pt x="1427" y="2532"/>
                    <a:pt x="1481" y="2526"/>
                  </a:cubicBezTo>
                  <a:cubicBezTo>
                    <a:pt x="1991" y="2462"/>
                    <a:pt x="2410" y="2097"/>
                    <a:pt x="2545" y="1602"/>
                  </a:cubicBezTo>
                  <a:cubicBezTo>
                    <a:pt x="2681" y="1107"/>
                    <a:pt x="2505" y="580"/>
                    <a:pt x="2099" y="266"/>
                  </a:cubicBezTo>
                  <a:cubicBezTo>
                    <a:pt x="1872" y="90"/>
                    <a:pt x="1598" y="0"/>
                    <a:pt x="1322" y="0"/>
                  </a:cubicBezTo>
                  <a:close/>
                </a:path>
              </a:pathLst>
            </a:custGeom>
            <a:solidFill>
              <a:srgbClr val="FFE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519;p44">
              <a:extLst>
                <a:ext uri="{FF2B5EF4-FFF2-40B4-BE49-F238E27FC236}">
                  <a16:creationId xmlns:a16="http://schemas.microsoft.com/office/drawing/2014/main" id="{B0F3898B-2C2A-4418-916C-54C71404F931}"/>
                </a:ext>
              </a:extLst>
            </p:cNvPr>
            <p:cNvSpPr/>
            <p:nvPr/>
          </p:nvSpPr>
          <p:spPr>
            <a:xfrm>
              <a:off x="10441850" y="-896362"/>
              <a:ext cx="562200" cy="562175"/>
            </a:xfrm>
            <a:custGeom>
              <a:avLst/>
              <a:gdLst/>
              <a:ahLst/>
              <a:cxnLst/>
              <a:rect l="l" t="t" r="r" b="b"/>
              <a:pathLst>
                <a:path w="22488" h="22487" extrusionOk="0">
                  <a:moveTo>
                    <a:pt x="11244" y="1"/>
                  </a:moveTo>
                  <a:cubicBezTo>
                    <a:pt x="5034" y="1"/>
                    <a:pt x="0" y="5034"/>
                    <a:pt x="0" y="11243"/>
                  </a:cubicBezTo>
                  <a:cubicBezTo>
                    <a:pt x="0" y="17453"/>
                    <a:pt x="5032" y="22487"/>
                    <a:pt x="11244" y="22487"/>
                  </a:cubicBezTo>
                  <a:cubicBezTo>
                    <a:pt x="17455" y="22487"/>
                    <a:pt x="22488" y="17453"/>
                    <a:pt x="22488" y="11244"/>
                  </a:cubicBezTo>
                  <a:cubicBezTo>
                    <a:pt x="22488" y="5034"/>
                    <a:pt x="17453" y="1"/>
                    <a:pt x="1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520;p44">
              <a:extLst>
                <a:ext uri="{FF2B5EF4-FFF2-40B4-BE49-F238E27FC236}">
                  <a16:creationId xmlns:a16="http://schemas.microsoft.com/office/drawing/2014/main" id="{B5CA01FA-668C-4D5C-8E61-3335A2E4619F}"/>
                </a:ext>
              </a:extLst>
            </p:cNvPr>
            <p:cNvSpPr/>
            <p:nvPr/>
          </p:nvSpPr>
          <p:spPr>
            <a:xfrm>
              <a:off x="10533225" y="-804987"/>
              <a:ext cx="379450" cy="379450"/>
            </a:xfrm>
            <a:custGeom>
              <a:avLst/>
              <a:gdLst/>
              <a:ahLst/>
              <a:cxnLst/>
              <a:rect l="l" t="t" r="r" b="b"/>
              <a:pathLst>
                <a:path w="15178" h="15178" extrusionOk="0">
                  <a:moveTo>
                    <a:pt x="7589" y="1"/>
                  </a:moveTo>
                  <a:cubicBezTo>
                    <a:pt x="3398" y="1"/>
                    <a:pt x="1" y="3398"/>
                    <a:pt x="1" y="7589"/>
                  </a:cubicBezTo>
                  <a:cubicBezTo>
                    <a:pt x="1" y="11779"/>
                    <a:pt x="3398" y="15178"/>
                    <a:pt x="7589" y="15178"/>
                  </a:cubicBezTo>
                  <a:cubicBezTo>
                    <a:pt x="11779" y="15178"/>
                    <a:pt x="15178" y="11779"/>
                    <a:pt x="15178" y="7589"/>
                  </a:cubicBezTo>
                  <a:cubicBezTo>
                    <a:pt x="15178" y="3398"/>
                    <a:pt x="11779" y="1"/>
                    <a:pt x="7589" y="1"/>
                  </a:cubicBezTo>
                  <a:close/>
                </a:path>
              </a:pathLst>
            </a:custGeom>
            <a:solidFill>
              <a:srgbClr val="FFBE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521;p44">
              <a:extLst>
                <a:ext uri="{FF2B5EF4-FFF2-40B4-BE49-F238E27FC236}">
                  <a16:creationId xmlns:a16="http://schemas.microsoft.com/office/drawing/2014/main" id="{FC250E20-FE94-4805-AB58-F647271A4CEE}"/>
                </a:ext>
              </a:extLst>
            </p:cNvPr>
            <p:cNvSpPr/>
            <p:nvPr/>
          </p:nvSpPr>
          <p:spPr>
            <a:xfrm>
              <a:off x="10613475" y="-724812"/>
              <a:ext cx="219000" cy="219075"/>
            </a:xfrm>
            <a:custGeom>
              <a:avLst/>
              <a:gdLst/>
              <a:ahLst/>
              <a:cxnLst/>
              <a:rect l="l" t="t" r="r" b="b"/>
              <a:pathLst>
                <a:path w="8760" h="8763" extrusionOk="0">
                  <a:moveTo>
                    <a:pt x="4379" y="0"/>
                  </a:moveTo>
                  <a:cubicBezTo>
                    <a:pt x="1962" y="0"/>
                    <a:pt x="0" y="1962"/>
                    <a:pt x="0" y="4382"/>
                  </a:cubicBezTo>
                  <a:cubicBezTo>
                    <a:pt x="0" y="6801"/>
                    <a:pt x="1957" y="8763"/>
                    <a:pt x="4379" y="8763"/>
                  </a:cubicBezTo>
                  <a:cubicBezTo>
                    <a:pt x="6800" y="8763"/>
                    <a:pt x="8760" y="6801"/>
                    <a:pt x="8760" y="4382"/>
                  </a:cubicBezTo>
                  <a:cubicBezTo>
                    <a:pt x="8760" y="1963"/>
                    <a:pt x="6795" y="0"/>
                    <a:pt x="4379" y="0"/>
                  </a:cubicBezTo>
                  <a:close/>
                </a:path>
              </a:pathLst>
            </a:custGeom>
            <a:solidFill>
              <a:srgbClr val="894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522;p44">
              <a:extLst>
                <a:ext uri="{FF2B5EF4-FFF2-40B4-BE49-F238E27FC236}">
                  <a16:creationId xmlns:a16="http://schemas.microsoft.com/office/drawing/2014/main" id="{E15743C1-A50D-4B65-852C-C5F14C1BE422}"/>
                </a:ext>
              </a:extLst>
            </p:cNvPr>
            <p:cNvSpPr/>
            <p:nvPr/>
          </p:nvSpPr>
          <p:spPr>
            <a:xfrm>
              <a:off x="10762075" y="-769512"/>
              <a:ext cx="140800" cy="140225"/>
            </a:xfrm>
            <a:custGeom>
              <a:avLst/>
              <a:gdLst/>
              <a:ahLst/>
              <a:cxnLst/>
              <a:rect l="l" t="t" r="r" b="b"/>
              <a:pathLst>
                <a:path w="5632" h="5609" extrusionOk="0">
                  <a:moveTo>
                    <a:pt x="2816" y="0"/>
                  </a:moveTo>
                  <a:cubicBezTo>
                    <a:pt x="1270" y="0"/>
                    <a:pt x="12" y="1247"/>
                    <a:pt x="0" y="2793"/>
                  </a:cubicBezTo>
                  <a:cubicBezTo>
                    <a:pt x="0" y="4348"/>
                    <a:pt x="1261" y="5609"/>
                    <a:pt x="2816" y="5609"/>
                  </a:cubicBezTo>
                  <a:cubicBezTo>
                    <a:pt x="4370" y="5609"/>
                    <a:pt x="5631" y="4348"/>
                    <a:pt x="5631" y="2793"/>
                  </a:cubicBezTo>
                  <a:cubicBezTo>
                    <a:pt x="5618" y="1247"/>
                    <a:pt x="4362" y="0"/>
                    <a:pt x="28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523;p44">
              <a:extLst>
                <a:ext uri="{FF2B5EF4-FFF2-40B4-BE49-F238E27FC236}">
                  <a16:creationId xmlns:a16="http://schemas.microsoft.com/office/drawing/2014/main" id="{9447B771-4FF0-4E34-BE6E-1A1DC9BEDC00}"/>
                </a:ext>
              </a:extLst>
            </p:cNvPr>
            <p:cNvSpPr/>
            <p:nvPr/>
          </p:nvSpPr>
          <p:spPr>
            <a:xfrm>
              <a:off x="10635500" y="-229112"/>
              <a:ext cx="175175" cy="73175"/>
            </a:xfrm>
            <a:custGeom>
              <a:avLst/>
              <a:gdLst/>
              <a:ahLst/>
              <a:cxnLst/>
              <a:rect l="l" t="t" r="r" b="b"/>
              <a:pathLst>
                <a:path w="7007" h="2927" extrusionOk="0">
                  <a:moveTo>
                    <a:pt x="516" y="0"/>
                  </a:moveTo>
                  <a:cubicBezTo>
                    <a:pt x="259" y="0"/>
                    <a:pt x="0" y="270"/>
                    <a:pt x="169" y="561"/>
                  </a:cubicBezTo>
                  <a:cubicBezTo>
                    <a:pt x="683" y="1441"/>
                    <a:pt x="1454" y="2230"/>
                    <a:pt x="2378" y="2667"/>
                  </a:cubicBezTo>
                  <a:cubicBezTo>
                    <a:pt x="2758" y="2847"/>
                    <a:pt x="3125" y="2926"/>
                    <a:pt x="3479" y="2926"/>
                  </a:cubicBezTo>
                  <a:cubicBezTo>
                    <a:pt x="4867" y="2926"/>
                    <a:pt x="6030" y="1702"/>
                    <a:pt x="6815" y="561"/>
                  </a:cubicBezTo>
                  <a:cubicBezTo>
                    <a:pt x="7006" y="281"/>
                    <a:pt x="6745" y="14"/>
                    <a:pt x="6479" y="14"/>
                  </a:cubicBezTo>
                  <a:cubicBezTo>
                    <a:pt x="6364" y="14"/>
                    <a:pt x="6249" y="63"/>
                    <a:pt x="6168" y="181"/>
                  </a:cubicBezTo>
                  <a:cubicBezTo>
                    <a:pt x="5463" y="1207"/>
                    <a:pt x="4559" y="2126"/>
                    <a:pt x="3474" y="2126"/>
                  </a:cubicBezTo>
                  <a:cubicBezTo>
                    <a:pt x="3080" y="2126"/>
                    <a:pt x="2663" y="2005"/>
                    <a:pt x="2223" y="1725"/>
                  </a:cubicBezTo>
                  <a:cubicBezTo>
                    <a:pt x="1650" y="1360"/>
                    <a:pt x="1157" y="765"/>
                    <a:pt x="817" y="181"/>
                  </a:cubicBezTo>
                  <a:cubicBezTo>
                    <a:pt x="742" y="53"/>
                    <a:pt x="629" y="0"/>
                    <a:pt x="516" y="0"/>
                  </a:cubicBezTo>
                  <a:close/>
                </a:path>
              </a:pathLst>
            </a:custGeom>
            <a:solidFill>
              <a:srgbClr val="894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1479;p44">
            <a:extLst>
              <a:ext uri="{FF2B5EF4-FFF2-40B4-BE49-F238E27FC236}">
                <a16:creationId xmlns:a16="http://schemas.microsoft.com/office/drawing/2014/main" id="{01BFA9FD-000E-43DE-80EA-673794DCA55B}"/>
              </a:ext>
            </a:extLst>
          </p:cNvPr>
          <p:cNvGrpSpPr/>
          <p:nvPr/>
        </p:nvGrpSpPr>
        <p:grpSpPr>
          <a:xfrm>
            <a:off x="7432905" y="2917320"/>
            <a:ext cx="1600926" cy="1930102"/>
            <a:chOff x="12110175" y="-4167337"/>
            <a:chExt cx="1946575" cy="2219850"/>
          </a:xfrm>
        </p:grpSpPr>
        <p:sp>
          <p:nvSpPr>
            <p:cNvPr id="36" name="Google Shape;1480;p44">
              <a:extLst>
                <a:ext uri="{FF2B5EF4-FFF2-40B4-BE49-F238E27FC236}">
                  <a16:creationId xmlns:a16="http://schemas.microsoft.com/office/drawing/2014/main" id="{6C60145C-472A-4D69-946D-B5821FA15FE3}"/>
                </a:ext>
              </a:extLst>
            </p:cNvPr>
            <p:cNvSpPr/>
            <p:nvPr/>
          </p:nvSpPr>
          <p:spPr>
            <a:xfrm>
              <a:off x="12562650" y="-2489437"/>
              <a:ext cx="435475" cy="541950"/>
            </a:xfrm>
            <a:custGeom>
              <a:avLst/>
              <a:gdLst/>
              <a:ahLst/>
              <a:cxnLst/>
              <a:rect l="l" t="t" r="r" b="b"/>
              <a:pathLst>
                <a:path w="17419" h="21678" extrusionOk="0">
                  <a:moveTo>
                    <a:pt x="8734" y="0"/>
                  </a:moveTo>
                  <a:cubicBezTo>
                    <a:pt x="10618" y="2728"/>
                    <a:pt x="12828" y="17194"/>
                    <a:pt x="12828" y="17194"/>
                  </a:cubicBezTo>
                  <a:cubicBezTo>
                    <a:pt x="11395" y="16405"/>
                    <a:pt x="9648" y="16070"/>
                    <a:pt x="7930" y="16070"/>
                  </a:cubicBezTo>
                  <a:cubicBezTo>
                    <a:pt x="4699" y="16070"/>
                    <a:pt x="1572" y="17257"/>
                    <a:pt x="835" y="18844"/>
                  </a:cubicBezTo>
                  <a:cubicBezTo>
                    <a:pt x="1" y="20639"/>
                    <a:pt x="8499" y="21677"/>
                    <a:pt x="13348" y="21677"/>
                  </a:cubicBezTo>
                  <a:cubicBezTo>
                    <a:pt x="15065" y="21677"/>
                    <a:pt x="16325" y="21547"/>
                    <a:pt x="16552" y="21275"/>
                  </a:cubicBezTo>
                  <a:cubicBezTo>
                    <a:pt x="17419" y="20234"/>
                    <a:pt x="17248" y="1409"/>
                    <a:pt x="17248" y="1409"/>
                  </a:cubicBezTo>
                  <a:cubicBezTo>
                    <a:pt x="13946" y="1214"/>
                    <a:pt x="8735" y="0"/>
                    <a:pt x="8734" y="0"/>
                  </a:cubicBezTo>
                  <a:close/>
                </a:path>
              </a:pathLst>
            </a:custGeom>
            <a:solidFill>
              <a:srgbClr val="FF7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481;p44">
              <a:extLst>
                <a:ext uri="{FF2B5EF4-FFF2-40B4-BE49-F238E27FC236}">
                  <a16:creationId xmlns:a16="http://schemas.microsoft.com/office/drawing/2014/main" id="{DAD35AD3-F0CE-47FA-A028-E63B400E9803}"/>
                </a:ext>
              </a:extLst>
            </p:cNvPr>
            <p:cNvSpPr/>
            <p:nvPr/>
          </p:nvSpPr>
          <p:spPr>
            <a:xfrm>
              <a:off x="13166600" y="-2489437"/>
              <a:ext cx="435450" cy="541950"/>
            </a:xfrm>
            <a:custGeom>
              <a:avLst/>
              <a:gdLst/>
              <a:ahLst/>
              <a:cxnLst/>
              <a:rect l="l" t="t" r="r" b="b"/>
              <a:pathLst>
                <a:path w="17418" h="21678" extrusionOk="0">
                  <a:moveTo>
                    <a:pt x="8685" y="0"/>
                  </a:moveTo>
                  <a:cubicBezTo>
                    <a:pt x="8685" y="0"/>
                    <a:pt x="3474" y="1214"/>
                    <a:pt x="172" y="1409"/>
                  </a:cubicBezTo>
                  <a:cubicBezTo>
                    <a:pt x="172" y="1409"/>
                    <a:pt x="1" y="20234"/>
                    <a:pt x="868" y="21275"/>
                  </a:cubicBezTo>
                  <a:cubicBezTo>
                    <a:pt x="1095" y="21547"/>
                    <a:pt x="2355" y="21677"/>
                    <a:pt x="4071" y="21677"/>
                  </a:cubicBezTo>
                  <a:cubicBezTo>
                    <a:pt x="8921" y="21677"/>
                    <a:pt x="17418" y="20639"/>
                    <a:pt x="16585" y="18844"/>
                  </a:cubicBezTo>
                  <a:cubicBezTo>
                    <a:pt x="15849" y="17257"/>
                    <a:pt x="12722" y="16070"/>
                    <a:pt x="9490" y="16070"/>
                  </a:cubicBezTo>
                  <a:cubicBezTo>
                    <a:pt x="7772" y="16070"/>
                    <a:pt x="6025" y="16405"/>
                    <a:pt x="4591" y="17194"/>
                  </a:cubicBezTo>
                  <a:cubicBezTo>
                    <a:pt x="4591" y="17194"/>
                    <a:pt x="6802" y="2728"/>
                    <a:pt x="8685" y="0"/>
                  </a:cubicBezTo>
                  <a:close/>
                </a:path>
              </a:pathLst>
            </a:custGeom>
            <a:solidFill>
              <a:srgbClr val="FF7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482;p44">
              <a:extLst>
                <a:ext uri="{FF2B5EF4-FFF2-40B4-BE49-F238E27FC236}">
                  <a16:creationId xmlns:a16="http://schemas.microsoft.com/office/drawing/2014/main" id="{CBD142BD-BD9D-4C6F-BDF9-C28D4223F906}"/>
                </a:ext>
              </a:extLst>
            </p:cNvPr>
            <p:cNvSpPr/>
            <p:nvPr/>
          </p:nvSpPr>
          <p:spPr>
            <a:xfrm>
              <a:off x="12117375" y="-3296212"/>
              <a:ext cx="314975" cy="477400"/>
            </a:xfrm>
            <a:custGeom>
              <a:avLst/>
              <a:gdLst/>
              <a:ahLst/>
              <a:cxnLst/>
              <a:rect l="l" t="t" r="r" b="b"/>
              <a:pathLst>
                <a:path w="12599" h="19096" extrusionOk="0">
                  <a:moveTo>
                    <a:pt x="12599" y="1"/>
                  </a:moveTo>
                  <a:cubicBezTo>
                    <a:pt x="12599" y="1"/>
                    <a:pt x="5998" y="2501"/>
                    <a:pt x="3000" y="8798"/>
                  </a:cubicBezTo>
                  <a:cubicBezTo>
                    <a:pt x="0" y="15097"/>
                    <a:pt x="691" y="19091"/>
                    <a:pt x="3000" y="19095"/>
                  </a:cubicBezTo>
                  <a:cubicBezTo>
                    <a:pt x="3001" y="19095"/>
                    <a:pt x="3003" y="19095"/>
                    <a:pt x="3004" y="19095"/>
                  </a:cubicBezTo>
                  <a:cubicBezTo>
                    <a:pt x="7222" y="19095"/>
                    <a:pt x="6108" y="9099"/>
                    <a:pt x="10901" y="7899"/>
                  </a:cubicBezTo>
                  <a:cubicBezTo>
                    <a:pt x="10901" y="7899"/>
                    <a:pt x="11699" y="2927"/>
                    <a:pt x="12599" y="1"/>
                  </a:cubicBezTo>
                  <a:close/>
                </a:path>
              </a:pathLst>
            </a:custGeom>
            <a:solidFill>
              <a:srgbClr val="FF7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483;p44">
              <a:extLst>
                <a:ext uri="{FF2B5EF4-FFF2-40B4-BE49-F238E27FC236}">
                  <a16:creationId xmlns:a16="http://schemas.microsoft.com/office/drawing/2014/main" id="{933462A6-2EC3-442E-B5D9-D34416C0C33D}"/>
                </a:ext>
              </a:extLst>
            </p:cNvPr>
            <p:cNvSpPr/>
            <p:nvPr/>
          </p:nvSpPr>
          <p:spPr>
            <a:xfrm>
              <a:off x="13735575" y="-3296212"/>
              <a:ext cx="314975" cy="477400"/>
            </a:xfrm>
            <a:custGeom>
              <a:avLst/>
              <a:gdLst/>
              <a:ahLst/>
              <a:cxnLst/>
              <a:rect l="l" t="t" r="r" b="b"/>
              <a:pathLst>
                <a:path w="12599" h="19096" extrusionOk="0">
                  <a:moveTo>
                    <a:pt x="0" y="1"/>
                  </a:moveTo>
                  <a:lnTo>
                    <a:pt x="0" y="1"/>
                  </a:lnTo>
                  <a:cubicBezTo>
                    <a:pt x="901" y="2927"/>
                    <a:pt x="1700" y="7899"/>
                    <a:pt x="1700" y="7899"/>
                  </a:cubicBezTo>
                  <a:cubicBezTo>
                    <a:pt x="6491" y="9099"/>
                    <a:pt x="5377" y="19095"/>
                    <a:pt x="9595" y="19095"/>
                  </a:cubicBezTo>
                  <a:cubicBezTo>
                    <a:pt x="9596" y="19095"/>
                    <a:pt x="9598" y="19095"/>
                    <a:pt x="9599" y="19095"/>
                  </a:cubicBezTo>
                  <a:cubicBezTo>
                    <a:pt x="11908" y="19091"/>
                    <a:pt x="12599" y="15097"/>
                    <a:pt x="9599" y="8798"/>
                  </a:cubicBezTo>
                  <a:cubicBezTo>
                    <a:pt x="6601" y="2501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FF71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484;p44">
              <a:extLst>
                <a:ext uri="{FF2B5EF4-FFF2-40B4-BE49-F238E27FC236}">
                  <a16:creationId xmlns:a16="http://schemas.microsoft.com/office/drawing/2014/main" id="{DDF37D89-CBAF-40B9-9363-4DC194E3ECED}"/>
                </a:ext>
              </a:extLst>
            </p:cNvPr>
            <p:cNvSpPr/>
            <p:nvPr/>
          </p:nvSpPr>
          <p:spPr>
            <a:xfrm>
              <a:off x="12913575" y="-4167337"/>
              <a:ext cx="312275" cy="246625"/>
            </a:xfrm>
            <a:custGeom>
              <a:avLst/>
              <a:gdLst/>
              <a:ahLst/>
              <a:cxnLst/>
              <a:rect l="l" t="t" r="r" b="b"/>
              <a:pathLst>
                <a:path w="12491" h="9865" extrusionOk="0">
                  <a:moveTo>
                    <a:pt x="7893" y="0"/>
                  </a:moveTo>
                  <a:cubicBezTo>
                    <a:pt x="4499" y="1420"/>
                    <a:pt x="4342" y="5445"/>
                    <a:pt x="4342" y="5445"/>
                  </a:cubicBezTo>
                  <a:cubicBezTo>
                    <a:pt x="3383" y="3381"/>
                    <a:pt x="428" y="3313"/>
                    <a:pt x="42" y="3313"/>
                  </a:cubicBezTo>
                  <a:cubicBezTo>
                    <a:pt x="15" y="3313"/>
                    <a:pt x="0" y="3314"/>
                    <a:pt x="0" y="3314"/>
                  </a:cubicBezTo>
                  <a:cubicBezTo>
                    <a:pt x="2764" y="5366"/>
                    <a:pt x="1106" y="8208"/>
                    <a:pt x="1106" y="8208"/>
                  </a:cubicBezTo>
                  <a:lnTo>
                    <a:pt x="5919" y="9864"/>
                  </a:lnTo>
                  <a:lnTo>
                    <a:pt x="12490" y="8208"/>
                  </a:lnTo>
                  <a:cubicBezTo>
                    <a:pt x="9986" y="5843"/>
                    <a:pt x="11523" y="2447"/>
                    <a:pt x="11523" y="2446"/>
                  </a:cubicBezTo>
                  <a:lnTo>
                    <a:pt x="11523" y="2446"/>
                  </a:lnTo>
                  <a:cubicBezTo>
                    <a:pt x="9470" y="2762"/>
                    <a:pt x="7893" y="5129"/>
                    <a:pt x="7893" y="5129"/>
                  </a:cubicBezTo>
                  <a:cubicBezTo>
                    <a:pt x="6596" y="2861"/>
                    <a:pt x="7893" y="0"/>
                    <a:pt x="7893" y="0"/>
                  </a:cubicBezTo>
                  <a:close/>
                </a:path>
              </a:pathLst>
            </a:custGeom>
            <a:solidFill>
              <a:srgbClr val="E05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485;p44">
              <a:extLst>
                <a:ext uri="{FF2B5EF4-FFF2-40B4-BE49-F238E27FC236}">
                  <a16:creationId xmlns:a16="http://schemas.microsoft.com/office/drawing/2014/main" id="{BAD87EAC-2B54-4241-8020-FFB1B24AA1A9}"/>
                </a:ext>
              </a:extLst>
            </p:cNvPr>
            <p:cNvSpPr/>
            <p:nvPr/>
          </p:nvSpPr>
          <p:spPr>
            <a:xfrm>
              <a:off x="12110175" y="-3986212"/>
              <a:ext cx="1946575" cy="1578725"/>
            </a:xfrm>
            <a:custGeom>
              <a:avLst/>
              <a:gdLst/>
              <a:ahLst/>
              <a:cxnLst/>
              <a:rect l="l" t="t" r="r" b="b"/>
              <a:pathLst>
                <a:path w="77863" h="63149" extrusionOk="0">
                  <a:moveTo>
                    <a:pt x="38467" y="0"/>
                  </a:moveTo>
                  <a:cubicBezTo>
                    <a:pt x="36247" y="0"/>
                    <a:pt x="26509" y="787"/>
                    <a:pt x="18728" y="13924"/>
                  </a:cubicBezTo>
                  <a:cubicBezTo>
                    <a:pt x="9889" y="28846"/>
                    <a:pt x="0" y="63149"/>
                    <a:pt x="38931" y="63149"/>
                  </a:cubicBezTo>
                  <a:cubicBezTo>
                    <a:pt x="77862" y="63149"/>
                    <a:pt x="67974" y="28846"/>
                    <a:pt x="59134" y="13924"/>
                  </a:cubicBezTo>
                  <a:cubicBezTo>
                    <a:pt x="51353" y="787"/>
                    <a:pt x="41616" y="0"/>
                    <a:pt x="39396" y="0"/>
                  </a:cubicBezTo>
                  <a:cubicBezTo>
                    <a:pt x="39094" y="0"/>
                    <a:pt x="38931" y="15"/>
                    <a:pt x="38931" y="15"/>
                  </a:cubicBezTo>
                  <a:cubicBezTo>
                    <a:pt x="38931" y="15"/>
                    <a:pt x="38768" y="0"/>
                    <a:pt x="38467" y="0"/>
                  </a:cubicBezTo>
                  <a:close/>
                </a:path>
              </a:pathLst>
            </a:custGeom>
            <a:solidFill>
              <a:srgbClr val="E05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486;p44">
              <a:extLst>
                <a:ext uri="{FF2B5EF4-FFF2-40B4-BE49-F238E27FC236}">
                  <a16:creationId xmlns:a16="http://schemas.microsoft.com/office/drawing/2014/main" id="{9E2AC519-0150-4A34-823F-5ECA5509EFA9}"/>
                </a:ext>
              </a:extLst>
            </p:cNvPr>
            <p:cNvSpPr/>
            <p:nvPr/>
          </p:nvSpPr>
          <p:spPr>
            <a:xfrm>
              <a:off x="12791100" y="-3867462"/>
              <a:ext cx="205225" cy="205225"/>
            </a:xfrm>
            <a:custGeom>
              <a:avLst/>
              <a:gdLst/>
              <a:ahLst/>
              <a:cxnLst/>
              <a:rect l="l" t="t" r="r" b="b"/>
              <a:pathLst>
                <a:path w="8209" h="8209" extrusionOk="0">
                  <a:moveTo>
                    <a:pt x="4104" y="0"/>
                  </a:moveTo>
                  <a:cubicBezTo>
                    <a:pt x="1837" y="0"/>
                    <a:pt x="0" y="1837"/>
                    <a:pt x="0" y="4104"/>
                  </a:cubicBezTo>
                  <a:cubicBezTo>
                    <a:pt x="0" y="6371"/>
                    <a:pt x="1837" y="8208"/>
                    <a:pt x="4104" y="8208"/>
                  </a:cubicBezTo>
                  <a:cubicBezTo>
                    <a:pt x="6370" y="8208"/>
                    <a:pt x="8208" y="6371"/>
                    <a:pt x="8208" y="4104"/>
                  </a:cubicBezTo>
                  <a:cubicBezTo>
                    <a:pt x="8208" y="1837"/>
                    <a:pt x="6370" y="0"/>
                    <a:pt x="4104" y="0"/>
                  </a:cubicBezTo>
                  <a:close/>
                </a:path>
              </a:pathLst>
            </a:custGeom>
            <a:solidFill>
              <a:srgbClr val="ED6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487;p44">
              <a:extLst>
                <a:ext uri="{FF2B5EF4-FFF2-40B4-BE49-F238E27FC236}">
                  <a16:creationId xmlns:a16="http://schemas.microsoft.com/office/drawing/2014/main" id="{44172048-8C15-44BE-8AAC-3961C004F603}"/>
                </a:ext>
              </a:extLst>
            </p:cNvPr>
            <p:cNvSpPr/>
            <p:nvPr/>
          </p:nvSpPr>
          <p:spPr>
            <a:xfrm>
              <a:off x="12962925" y="-3574862"/>
              <a:ext cx="102675" cy="98775"/>
            </a:xfrm>
            <a:custGeom>
              <a:avLst/>
              <a:gdLst/>
              <a:ahLst/>
              <a:cxnLst/>
              <a:rect l="l" t="t" r="r" b="b"/>
              <a:pathLst>
                <a:path w="4107" h="3951" extrusionOk="0">
                  <a:moveTo>
                    <a:pt x="2132" y="0"/>
                  </a:moveTo>
                  <a:cubicBezTo>
                    <a:pt x="1332" y="0"/>
                    <a:pt x="612" y="482"/>
                    <a:pt x="306" y="1220"/>
                  </a:cubicBezTo>
                  <a:cubicBezTo>
                    <a:pt x="1" y="1959"/>
                    <a:pt x="170" y="2807"/>
                    <a:pt x="735" y="3372"/>
                  </a:cubicBezTo>
                  <a:cubicBezTo>
                    <a:pt x="1113" y="3750"/>
                    <a:pt x="1618" y="3951"/>
                    <a:pt x="2131" y="3951"/>
                  </a:cubicBezTo>
                  <a:cubicBezTo>
                    <a:pt x="2386" y="3951"/>
                    <a:pt x="2643" y="3901"/>
                    <a:pt x="2887" y="3800"/>
                  </a:cubicBezTo>
                  <a:cubicBezTo>
                    <a:pt x="3626" y="3495"/>
                    <a:pt x="4106" y="2774"/>
                    <a:pt x="4106" y="1975"/>
                  </a:cubicBezTo>
                  <a:cubicBezTo>
                    <a:pt x="4106" y="885"/>
                    <a:pt x="3222" y="0"/>
                    <a:pt x="2132" y="0"/>
                  </a:cubicBezTo>
                  <a:close/>
                </a:path>
              </a:pathLst>
            </a:custGeom>
            <a:solidFill>
              <a:srgbClr val="ED6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488;p44">
              <a:extLst>
                <a:ext uri="{FF2B5EF4-FFF2-40B4-BE49-F238E27FC236}">
                  <a16:creationId xmlns:a16="http://schemas.microsoft.com/office/drawing/2014/main" id="{60D29673-9903-4ABE-89D4-A696857510A2}"/>
                </a:ext>
              </a:extLst>
            </p:cNvPr>
            <p:cNvSpPr/>
            <p:nvPr/>
          </p:nvSpPr>
          <p:spPr>
            <a:xfrm>
              <a:off x="13478475" y="-3588037"/>
              <a:ext cx="102650" cy="98800"/>
            </a:xfrm>
            <a:custGeom>
              <a:avLst/>
              <a:gdLst/>
              <a:ahLst/>
              <a:cxnLst/>
              <a:rect l="l" t="t" r="r" b="b"/>
              <a:pathLst>
                <a:path w="4106" h="3952" extrusionOk="0">
                  <a:moveTo>
                    <a:pt x="2131" y="0"/>
                  </a:moveTo>
                  <a:cubicBezTo>
                    <a:pt x="1332" y="2"/>
                    <a:pt x="611" y="482"/>
                    <a:pt x="306" y="1221"/>
                  </a:cubicBezTo>
                  <a:cubicBezTo>
                    <a:pt x="0" y="1959"/>
                    <a:pt x="170" y="2809"/>
                    <a:pt x="734" y="3373"/>
                  </a:cubicBezTo>
                  <a:cubicBezTo>
                    <a:pt x="1112" y="3751"/>
                    <a:pt x="1617" y="3951"/>
                    <a:pt x="2130" y="3951"/>
                  </a:cubicBezTo>
                  <a:cubicBezTo>
                    <a:pt x="2385" y="3951"/>
                    <a:pt x="2642" y="3902"/>
                    <a:pt x="2887" y="3800"/>
                  </a:cubicBezTo>
                  <a:cubicBezTo>
                    <a:pt x="3625" y="3495"/>
                    <a:pt x="4106" y="2775"/>
                    <a:pt x="4106" y="1976"/>
                  </a:cubicBezTo>
                  <a:cubicBezTo>
                    <a:pt x="4106" y="885"/>
                    <a:pt x="3221" y="0"/>
                    <a:pt x="2131" y="0"/>
                  </a:cubicBezTo>
                  <a:close/>
                </a:path>
              </a:pathLst>
            </a:custGeom>
            <a:solidFill>
              <a:srgbClr val="ED6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489;p44">
              <a:extLst>
                <a:ext uri="{FF2B5EF4-FFF2-40B4-BE49-F238E27FC236}">
                  <a16:creationId xmlns:a16="http://schemas.microsoft.com/office/drawing/2014/main" id="{D2128BF4-8204-4CB0-AFB2-9F2709631085}"/>
                </a:ext>
              </a:extLst>
            </p:cNvPr>
            <p:cNvSpPr/>
            <p:nvPr/>
          </p:nvSpPr>
          <p:spPr>
            <a:xfrm>
              <a:off x="13003075" y="-3382837"/>
              <a:ext cx="172325" cy="172350"/>
            </a:xfrm>
            <a:custGeom>
              <a:avLst/>
              <a:gdLst/>
              <a:ahLst/>
              <a:cxnLst/>
              <a:rect l="l" t="t" r="r" b="b"/>
              <a:pathLst>
                <a:path w="6893" h="6894" extrusionOk="0">
                  <a:moveTo>
                    <a:pt x="3445" y="0"/>
                  </a:moveTo>
                  <a:cubicBezTo>
                    <a:pt x="1542" y="0"/>
                    <a:pt x="0" y="1543"/>
                    <a:pt x="0" y="3447"/>
                  </a:cubicBezTo>
                  <a:cubicBezTo>
                    <a:pt x="0" y="5351"/>
                    <a:pt x="1543" y="6894"/>
                    <a:pt x="3445" y="6894"/>
                  </a:cubicBezTo>
                  <a:cubicBezTo>
                    <a:pt x="5349" y="6894"/>
                    <a:pt x="6892" y="5351"/>
                    <a:pt x="6892" y="3447"/>
                  </a:cubicBezTo>
                  <a:cubicBezTo>
                    <a:pt x="6892" y="1543"/>
                    <a:pt x="5349" y="0"/>
                    <a:pt x="3445" y="0"/>
                  </a:cubicBezTo>
                  <a:close/>
                </a:path>
              </a:pathLst>
            </a:custGeom>
            <a:solidFill>
              <a:srgbClr val="ED6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490;p44">
              <a:extLst>
                <a:ext uri="{FF2B5EF4-FFF2-40B4-BE49-F238E27FC236}">
                  <a16:creationId xmlns:a16="http://schemas.microsoft.com/office/drawing/2014/main" id="{E231FF22-8914-4551-A45E-9DC755BEC937}"/>
                </a:ext>
              </a:extLst>
            </p:cNvPr>
            <p:cNvSpPr/>
            <p:nvPr/>
          </p:nvSpPr>
          <p:spPr>
            <a:xfrm>
              <a:off x="12454050" y="-3225887"/>
              <a:ext cx="133600" cy="128550"/>
            </a:xfrm>
            <a:custGeom>
              <a:avLst/>
              <a:gdLst/>
              <a:ahLst/>
              <a:cxnLst/>
              <a:rect l="l" t="t" r="r" b="b"/>
              <a:pathLst>
                <a:path w="5344" h="5142" extrusionOk="0">
                  <a:moveTo>
                    <a:pt x="2773" y="1"/>
                  </a:moveTo>
                  <a:cubicBezTo>
                    <a:pt x="1733" y="1"/>
                    <a:pt x="795" y="627"/>
                    <a:pt x="399" y="1587"/>
                  </a:cubicBezTo>
                  <a:cubicBezTo>
                    <a:pt x="1" y="2548"/>
                    <a:pt x="221" y="3654"/>
                    <a:pt x="956" y="4390"/>
                  </a:cubicBezTo>
                  <a:cubicBezTo>
                    <a:pt x="1448" y="4881"/>
                    <a:pt x="2105" y="5142"/>
                    <a:pt x="2774" y="5142"/>
                  </a:cubicBezTo>
                  <a:cubicBezTo>
                    <a:pt x="3105" y="5142"/>
                    <a:pt x="3439" y="5078"/>
                    <a:pt x="3757" y="4946"/>
                  </a:cubicBezTo>
                  <a:cubicBezTo>
                    <a:pt x="4718" y="4548"/>
                    <a:pt x="5344" y="3611"/>
                    <a:pt x="5344" y="2570"/>
                  </a:cubicBezTo>
                  <a:cubicBezTo>
                    <a:pt x="5344" y="1151"/>
                    <a:pt x="4193" y="1"/>
                    <a:pt x="2773" y="1"/>
                  </a:cubicBezTo>
                  <a:close/>
                </a:path>
              </a:pathLst>
            </a:custGeom>
            <a:solidFill>
              <a:srgbClr val="ED6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491;p44">
              <a:extLst>
                <a:ext uri="{FF2B5EF4-FFF2-40B4-BE49-F238E27FC236}">
                  <a16:creationId xmlns:a16="http://schemas.microsoft.com/office/drawing/2014/main" id="{561D324F-9984-4111-8529-1E83B33E8BA4}"/>
                </a:ext>
              </a:extLst>
            </p:cNvPr>
            <p:cNvSpPr/>
            <p:nvPr/>
          </p:nvSpPr>
          <p:spPr>
            <a:xfrm>
              <a:off x="13197600" y="-3748437"/>
              <a:ext cx="172325" cy="172325"/>
            </a:xfrm>
            <a:custGeom>
              <a:avLst/>
              <a:gdLst/>
              <a:ahLst/>
              <a:cxnLst/>
              <a:rect l="l" t="t" r="r" b="b"/>
              <a:pathLst>
                <a:path w="6893" h="6893" extrusionOk="0">
                  <a:moveTo>
                    <a:pt x="3447" y="0"/>
                  </a:moveTo>
                  <a:cubicBezTo>
                    <a:pt x="1543" y="0"/>
                    <a:pt x="0" y="1543"/>
                    <a:pt x="0" y="3447"/>
                  </a:cubicBezTo>
                  <a:cubicBezTo>
                    <a:pt x="0" y="5349"/>
                    <a:pt x="1543" y="6892"/>
                    <a:pt x="3447" y="6892"/>
                  </a:cubicBezTo>
                  <a:cubicBezTo>
                    <a:pt x="5349" y="6892"/>
                    <a:pt x="6892" y="5349"/>
                    <a:pt x="6892" y="3447"/>
                  </a:cubicBezTo>
                  <a:cubicBezTo>
                    <a:pt x="6892" y="1543"/>
                    <a:pt x="5351" y="0"/>
                    <a:pt x="3447" y="0"/>
                  </a:cubicBezTo>
                  <a:close/>
                </a:path>
              </a:pathLst>
            </a:custGeom>
            <a:solidFill>
              <a:srgbClr val="ED6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492;p44">
              <a:extLst>
                <a:ext uri="{FF2B5EF4-FFF2-40B4-BE49-F238E27FC236}">
                  <a16:creationId xmlns:a16="http://schemas.microsoft.com/office/drawing/2014/main" id="{F9C8426D-DC1D-44F5-A575-F046FB9ED085}"/>
                </a:ext>
              </a:extLst>
            </p:cNvPr>
            <p:cNvSpPr/>
            <p:nvPr/>
          </p:nvSpPr>
          <p:spPr>
            <a:xfrm>
              <a:off x="12606225" y="-2728412"/>
              <a:ext cx="133650" cy="128550"/>
            </a:xfrm>
            <a:custGeom>
              <a:avLst/>
              <a:gdLst/>
              <a:ahLst/>
              <a:cxnLst/>
              <a:rect l="l" t="t" r="r" b="b"/>
              <a:pathLst>
                <a:path w="5346" h="5142" extrusionOk="0">
                  <a:moveTo>
                    <a:pt x="2775" y="1"/>
                  </a:moveTo>
                  <a:cubicBezTo>
                    <a:pt x="1734" y="1"/>
                    <a:pt x="797" y="626"/>
                    <a:pt x="399" y="1587"/>
                  </a:cubicBezTo>
                  <a:cubicBezTo>
                    <a:pt x="1" y="2549"/>
                    <a:pt x="221" y="3655"/>
                    <a:pt x="958" y="4388"/>
                  </a:cubicBezTo>
                  <a:cubicBezTo>
                    <a:pt x="1450" y="4880"/>
                    <a:pt x="2107" y="5142"/>
                    <a:pt x="2776" y="5142"/>
                  </a:cubicBezTo>
                  <a:cubicBezTo>
                    <a:pt x="3107" y="5142"/>
                    <a:pt x="3441" y="5078"/>
                    <a:pt x="3759" y="4946"/>
                  </a:cubicBezTo>
                  <a:cubicBezTo>
                    <a:pt x="4720" y="4548"/>
                    <a:pt x="5345" y="3610"/>
                    <a:pt x="5345" y="2570"/>
                  </a:cubicBezTo>
                  <a:cubicBezTo>
                    <a:pt x="5344" y="1150"/>
                    <a:pt x="4193" y="1"/>
                    <a:pt x="2775" y="1"/>
                  </a:cubicBezTo>
                  <a:close/>
                </a:path>
              </a:pathLst>
            </a:custGeom>
            <a:solidFill>
              <a:srgbClr val="ED6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493;p44">
              <a:extLst>
                <a:ext uri="{FF2B5EF4-FFF2-40B4-BE49-F238E27FC236}">
                  <a16:creationId xmlns:a16="http://schemas.microsoft.com/office/drawing/2014/main" id="{976D51D1-0130-4723-B63D-7BF56E1A44B0}"/>
                </a:ext>
              </a:extLst>
            </p:cNvPr>
            <p:cNvSpPr/>
            <p:nvPr/>
          </p:nvSpPr>
          <p:spPr>
            <a:xfrm>
              <a:off x="12996250" y="-2728412"/>
              <a:ext cx="133625" cy="128550"/>
            </a:xfrm>
            <a:custGeom>
              <a:avLst/>
              <a:gdLst/>
              <a:ahLst/>
              <a:cxnLst/>
              <a:rect l="l" t="t" r="r" b="b"/>
              <a:pathLst>
                <a:path w="5345" h="5142" extrusionOk="0">
                  <a:moveTo>
                    <a:pt x="2770" y="1"/>
                  </a:moveTo>
                  <a:cubicBezTo>
                    <a:pt x="1732" y="1"/>
                    <a:pt x="795" y="627"/>
                    <a:pt x="398" y="1587"/>
                  </a:cubicBezTo>
                  <a:cubicBezTo>
                    <a:pt x="1" y="2549"/>
                    <a:pt x="221" y="3653"/>
                    <a:pt x="956" y="4388"/>
                  </a:cubicBezTo>
                  <a:cubicBezTo>
                    <a:pt x="1448" y="4880"/>
                    <a:pt x="2106" y="5142"/>
                    <a:pt x="2775" y="5142"/>
                  </a:cubicBezTo>
                  <a:cubicBezTo>
                    <a:pt x="3106" y="5142"/>
                    <a:pt x="3440" y="5078"/>
                    <a:pt x="3758" y="4946"/>
                  </a:cubicBezTo>
                  <a:cubicBezTo>
                    <a:pt x="4719" y="4548"/>
                    <a:pt x="5344" y="3610"/>
                    <a:pt x="5344" y="2570"/>
                  </a:cubicBezTo>
                  <a:cubicBezTo>
                    <a:pt x="5344" y="1150"/>
                    <a:pt x="4193" y="1"/>
                    <a:pt x="2773" y="1"/>
                  </a:cubicBezTo>
                  <a:cubicBezTo>
                    <a:pt x="2772" y="1"/>
                    <a:pt x="2771" y="1"/>
                    <a:pt x="2770" y="1"/>
                  </a:cubicBezTo>
                  <a:close/>
                </a:path>
              </a:pathLst>
            </a:custGeom>
            <a:solidFill>
              <a:srgbClr val="ED6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494;p44">
              <a:extLst>
                <a:ext uri="{FF2B5EF4-FFF2-40B4-BE49-F238E27FC236}">
                  <a16:creationId xmlns:a16="http://schemas.microsoft.com/office/drawing/2014/main" id="{1523F6E1-F6EB-470B-B3A5-B427447E5DC0}"/>
                </a:ext>
              </a:extLst>
            </p:cNvPr>
            <p:cNvSpPr/>
            <p:nvPr/>
          </p:nvSpPr>
          <p:spPr>
            <a:xfrm>
              <a:off x="13276100" y="-2757712"/>
              <a:ext cx="231875" cy="231850"/>
            </a:xfrm>
            <a:custGeom>
              <a:avLst/>
              <a:gdLst/>
              <a:ahLst/>
              <a:cxnLst/>
              <a:rect l="l" t="t" r="r" b="b"/>
              <a:pathLst>
                <a:path w="9275" h="9274" extrusionOk="0">
                  <a:moveTo>
                    <a:pt x="4638" y="0"/>
                  </a:moveTo>
                  <a:cubicBezTo>
                    <a:pt x="2077" y="0"/>
                    <a:pt x="0" y="2075"/>
                    <a:pt x="0" y="4637"/>
                  </a:cubicBezTo>
                  <a:cubicBezTo>
                    <a:pt x="0" y="7198"/>
                    <a:pt x="2077" y="9274"/>
                    <a:pt x="4638" y="9274"/>
                  </a:cubicBezTo>
                  <a:cubicBezTo>
                    <a:pt x="7199" y="9274"/>
                    <a:pt x="9275" y="7198"/>
                    <a:pt x="9275" y="4637"/>
                  </a:cubicBezTo>
                  <a:cubicBezTo>
                    <a:pt x="9275" y="2076"/>
                    <a:pt x="7198" y="0"/>
                    <a:pt x="4638" y="0"/>
                  </a:cubicBezTo>
                  <a:close/>
                </a:path>
              </a:pathLst>
            </a:custGeom>
            <a:solidFill>
              <a:srgbClr val="ED6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495;p44">
              <a:extLst>
                <a:ext uri="{FF2B5EF4-FFF2-40B4-BE49-F238E27FC236}">
                  <a16:creationId xmlns:a16="http://schemas.microsoft.com/office/drawing/2014/main" id="{192F63B1-2ACD-4B0B-AE02-F4126948AFF4}"/>
                </a:ext>
              </a:extLst>
            </p:cNvPr>
            <p:cNvSpPr/>
            <p:nvPr/>
          </p:nvSpPr>
          <p:spPr>
            <a:xfrm>
              <a:off x="13576025" y="-3109687"/>
              <a:ext cx="133650" cy="128575"/>
            </a:xfrm>
            <a:custGeom>
              <a:avLst/>
              <a:gdLst/>
              <a:ahLst/>
              <a:cxnLst/>
              <a:rect l="l" t="t" r="r" b="b"/>
              <a:pathLst>
                <a:path w="5346" h="5143" extrusionOk="0">
                  <a:moveTo>
                    <a:pt x="2775" y="1"/>
                  </a:moveTo>
                  <a:cubicBezTo>
                    <a:pt x="1735" y="1"/>
                    <a:pt x="797" y="628"/>
                    <a:pt x="399" y="1588"/>
                  </a:cubicBezTo>
                  <a:cubicBezTo>
                    <a:pt x="1" y="2549"/>
                    <a:pt x="222" y="3655"/>
                    <a:pt x="958" y="4390"/>
                  </a:cubicBezTo>
                  <a:cubicBezTo>
                    <a:pt x="1449" y="4882"/>
                    <a:pt x="2106" y="5142"/>
                    <a:pt x="2775" y="5142"/>
                  </a:cubicBezTo>
                  <a:cubicBezTo>
                    <a:pt x="3106" y="5142"/>
                    <a:pt x="3441" y="5078"/>
                    <a:pt x="3759" y="4946"/>
                  </a:cubicBezTo>
                  <a:cubicBezTo>
                    <a:pt x="4720" y="4548"/>
                    <a:pt x="5346" y="3610"/>
                    <a:pt x="5346" y="2570"/>
                  </a:cubicBezTo>
                  <a:cubicBezTo>
                    <a:pt x="5344" y="1152"/>
                    <a:pt x="4193" y="1"/>
                    <a:pt x="2775" y="1"/>
                  </a:cubicBezTo>
                  <a:close/>
                </a:path>
              </a:pathLst>
            </a:custGeom>
            <a:solidFill>
              <a:srgbClr val="ED6B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496;p44">
              <a:extLst>
                <a:ext uri="{FF2B5EF4-FFF2-40B4-BE49-F238E27FC236}">
                  <a16:creationId xmlns:a16="http://schemas.microsoft.com/office/drawing/2014/main" id="{FB714C54-83B4-461E-BF15-7A8612876786}"/>
                </a:ext>
              </a:extLst>
            </p:cNvPr>
            <p:cNvSpPr/>
            <p:nvPr/>
          </p:nvSpPr>
          <p:spPr>
            <a:xfrm>
              <a:off x="13272550" y="-3389362"/>
              <a:ext cx="243875" cy="140450"/>
            </a:xfrm>
            <a:custGeom>
              <a:avLst/>
              <a:gdLst/>
              <a:ahLst/>
              <a:cxnLst/>
              <a:rect l="l" t="t" r="r" b="b"/>
              <a:pathLst>
                <a:path w="9755" h="5618" extrusionOk="0">
                  <a:moveTo>
                    <a:pt x="4644" y="0"/>
                  </a:moveTo>
                  <a:cubicBezTo>
                    <a:pt x="2027" y="0"/>
                    <a:pt x="158" y="2405"/>
                    <a:pt x="28" y="4856"/>
                  </a:cubicBezTo>
                  <a:cubicBezTo>
                    <a:pt x="0" y="5364"/>
                    <a:pt x="380" y="5617"/>
                    <a:pt x="774" y="5617"/>
                  </a:cubicBezTo>
                  <a:cubicBezTo>
                    <a:pt x="1169" y="5617"/>
                    <a:pt x="1579" y="5363"/>
                    <a:pt x="1606" y="4856"/>
                  </a:cubicBezTo>
                  <a:cubicBezTo>
                    <a:pt x="1719" y="2748"/>
                    <a:pt x="3298" y="1693"/>
                    <a:pt x="4877" y="1693"/>
                  </a:cubicBezTo>
                  <a:cubicBezTo>
                    <a:pt x="6456" y="1693"/>
                    <a:pt x="8035" y="2748"/>
                    <a:pt x="8149" y="4856"/>
                  </a:cubicBezTo>
                  <a:cubicBezTo>
                    <a:pt x="8176" y="5363"/>
                    <a:pt x="8585" y="5617"/>
                    <a:pt x="8980" y="5617"/>
                  </a:cubicBezTo>
                  <a:cubicBezTo>
                    <a:pt x="9374" y="5617"/>
                    <a:pt x="9754" y="5364"/>
                    <a:pt x="9727" y="4856"/>
                  </a:cubicBezTo>
                  <a:cubicBezTo>
                    <a:pt x="9579" y="2113"/>
                    <a:pt x="7622" y="154"/>
                    <a:pt x="4877" y="6"/>
                  </a:cubicBezTo>
                  <a:cubicBezTo>
                    <a:pt x="4799" y="2"/>
                    <a:pt x="4721" y="0"/>
                    <a:pt x="4644" y="0"/>
                  </a:cubicBezTo>
                  <a:close/>
                </a:path>
              </a:pathLst>
            </a:custGeom>
            <a:solidFill>
              <a:srgbClr val="894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497;p44">
              <a:extLst>
                <a:ext uri="{FF2B5EF4-FFF2-40B4-BE49-F238E27FC236}">
                  <a16:creationId xmlns:a16="http://schemas.microsoft.com/office/drawing/2014/main" id="{2870151B-F23F-4D81-86D1-379B9F110895}"/>
                </a:ext>
              </a:extLst>
            </p:cNvPr>
            <p:cNvSpPr/>
            <p:nvPr/>
          </p:nvSpPr>
          <p:spPr>
            <a:xfrm>
              <a:off x="12650500" y="-3389362"/>
              <a:ext cx="243850" cy="140450"/>
            </a:xfrm>
            <a:custGeom>
              <a:avLst/>
              <a:gdLst/>
              <a:ahLst/>
              <a:cxnLst/>
              <a:rect l="l" t="t" r="r" b="b"/>
              <a:pathLst>
                <a:path w="9754" h="5618" extrusionOk="0">
                  <a:moveTo>
                    <a:pt x="5110" y="0"/>
                  </a:moveTo>
                  <a:cubicBezTo>
                    <a:pt x="5033" y="0"/>
                    <a:pt x="4956" y="2"/>
                    <a:pt x="4877" y="6"/>
                  </a:cubicBezTo>
                  <a:cubicBezTo>
                    <a:pt x="2133" y="154"/>
                    <a:pt x="175" y="2113"/>
                    <a:pt x="28" y="4856"/>
                  </a:cubicBezTo>
                  <a:cubicBezTo>
                    <a:pt x="0" y="5364"/>
                    <a:pt x="380" y="5617"/>
                    <a:pt x="774" y="5617"/>
                  </a:cubicBezTo>
                  <a:cubicBezTo>
                    <a:pt x="1170" y="5617"/>
                    <a:pt x="1579" y="5363"/>
                    <a:pt x="1606" y="4856"/>
                  </a:cubicBezTo>
                  <a:cubicBezTo>
                    <a:pt x="1719" y="2748"/>
                    <a:pt x="3298" y="1693"/>
                    <a:pt x="4877" y="1693"/>
                  </a:cubicBezTo>
                  <a:cubicBezTo>
                    <a:pt x="6456" y="1693"/>
                    <a:pt x="8035" y="2748"/>
                    <a:pt x="8149" y="4856"/>
                  </a:cubicBezTo>
                  <a:cubicBezTo>
                    <a:pt x="8176" y="5363"/>
                    <a:pt x="8585" y="5617"/>
                    <a:pt x="8980" y="5617"/>
                  </a:cubicBezTo>
                  <a:cubicBezTo>
                    <a:pt x="9374" y="5617"/>
                    <a:pt x="9754" y="5364"/>
                    <a:pt x="9727" y="4856"/>
                  </a:cubicBezTo>
                  <a:cubicBezTo>
                    <a:pt x="9595" y="2405"/>
                    <a:pt x="7726" y="0"/>
                    <a:pt x="5110" y="0"/>
                  </a:cubicBezTo>
                  <a:close/>
                </a:path>
              </a:pathLst>
            </a:custGeom>
            <a:solidFill>
              <a:srgbClr val="894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498;p44">
              <a:extLst>
                <a:ext uri="{FF2B5EF4-FFF2-40B4-BE49-F238E27FC236}">
                  <a16:creationId xmlns:a16="http://schemas.microsoft.com/office/drawing/2014/main" id="{0E378ACE-1F16-41EB-9CB1-555541757611}"/>
                </a:ext>
              </a:extLst>
            </p:cNvPr>
            <p:cNvSpPr/>
            <p:nvPr/>
          </p:nvSpPr>
          <p:spPr>
            <a:xfrm>
              <a:off x="12676850" y="-3123762"/>
              <a:ext cx="813225" cy="290125"/>
            </a:xfrm>
            <a:custGeom>
              <a:avLst/>
              <a:gdLst/>
              <a:ahLst/>
              <a:cxnLst/>
              <a:rect l="l" t="t" r="r" b="b"/>
              <a:pathLst>
                <a:path w="32529" h="11605" extrusionOk="0">
                  <a:moveTo>
                    <a:pt x="5161" y="1"/>
                  </a:moveTo>
                  <a:cubicBezTo>
                    <a:pt x="2670" y="1"/>
                    <a:pt x="532" y="1210"/>
                    <a:pt x="316" y="4344"/>
                  </a:cubicBezTo>
                  <a:cubicBezTo>
                    <a:pt x="0" y="8921"/>
                    <a:pt x="8854" y="11605"/>
                    <a:pt x="16264" y="11605"/>
                  </a:cubicBezTo>
                  <a:cubicBezTo>
                    <a:pt x="23675" y="11605"/>
                    <a:pt x="32528" y="8921"/>
                    <a:pt x="32213" y="4344"/>
                  </a:cubicBezTo>
                  <a:cubicBezTo>
                    <a:pt x="31997" y="1210"/>
                    <a:pt x="29858" y="1"/>
                    <a:pt x="27367" y="1"/>
                  </a:cubicBezTo>
                  <a:cubicBezTo>
                    <a:pt x="26220" y="1"/>
                    <a:pt x="24997" y="258"/>
                    <a:pt x="23854" y="701"/>
                  </a:cubicBezTo>
                  <a:cubicBezTo>
                    <a:pt x="21068" y="1784"/>
                    <a:pt x="18079" y="1908"/>
                    <a:pt x="16846" y="1908"/>
                  </a:cubicBezTo>
                  <a:cubicBezTo>
                    <a:pt x="16476" y="1908"/>
                    <a:pt x="16264" y="1897"/>
                    <a:pt x="16264" y="1897"/>
                  </a:cubicBezTo>
                  <a:cubicBezTo>
                    <a:pt x="16264" y="1897"/>
                    <a:pt x="16053" y="1908"/>
                    <a:pt x="15682" y="1908"/>
                  </a:cubicBezTo>
                  <a:cubicBezTo>
                    <a:pt x="14450" y="1908"/>
                    <a:pt x="11461" y="1784"/>
                    <a:pt x="8674" y="701"/>
                  </a:cubicBezTo>
                  <a:cubicBezTo>
                    <a:pt x="7531" y="258"/>
                    <a:pt x="6308" y="1"/>
                    <a:pt x="5161" y="1"/>
                  </a:cubicBezTo>
                  <a:close/>
                </a:path>
              </a:pathLst>
            </a:custGeom>
            <a:solidFill>
              <a:srgbClr val="4D04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shred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3" name="chimes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6"/>
          <p:cNvSpPr txBox="1">
            <a:spLocks noGrp="1"/>
          </p:cNvSpPr>
          <p:nvPr>
            <p:ph type="title"/>
          </p:nvPr>
        </p:nvSpPr>
        <p:spPr>
          <a:xfrm>
            <a:off x="1587813" y="668996"/>
            <a:ext cx="6014466" cy="67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Queridos estudiantes </a:t>
            </a:r>
            <a:endParaRPr dirty="0"/>
          </a:p>
        </p:txBody>
      </p:sp>
      <p:sp>
        <p:nvSpPr>
          <p:cNvPr id="213" name="Google Shape;213;p26"/>
          <p:cNvSpPr txBox="1">
            <a:spLocks noGrp="1"/>
          </p:cNvSpPr>
          <p:nvPr>
            <p:ph type="subTitle" idx="1"/>
          </p:nvPr>
        </p:nvSpPr>
        <p:spPr>
          <a:xfrm>
            <a:off x="1587813" y="1541721"/>
            <a:ext cx="6131424" cy="33492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L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alegría es muy importante en la vida.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L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Todos quisiéramos estar siempre alegres, y muchas veces esta va acompañada por el amor.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L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Hay momentos que también podemos sentir miedo, desmotivación y un sinfín de emociones.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L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Sentir es normal, sobre todo en estos momentos en que a veces podemos notar mas que nunca nuestras emociones</a:t>
            </a:r>
            <a:r>
              <a:rPr lang="es-CL" sz="18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L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Pero aprender a convivir con ellas y expresarlas es esencial para una buena salud mental.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4" name="Google Shape;289;p27">
            <a:extLst>
              <a:ext uri="{FF2B5EF4-FFF2-40B4-BE49-F238E27FC236}">
                <a16:creationId xmlns:a16="http://schemas.microsoft.com/office/drawing/2014/main" id="{8C57BF2B-C05D-4796-8D19-1023A5F4575A}"/>
              </a:ext>
            </a:extLst>
          </p:cNvPr>
          <p:cNvGrpSpPr/>
          <p:nvPr/>
        </p:nvGrpSpPr>
        <p:grpSpPr>
          <a:xfrm>
            <a:off x="296120" y="3216349"/>
            <a:ext cx="1490149" cy="1542939"/>
            <a:chOff x="5389115" y="900656"/>
            <a:chExt cx="1076332" cy="1056540"/>
          </a:xfrm>
        </p:grpSpPr>
        <p:sp>
          <p:nvSpPr>
            <p:cNvPr id="35" name="Google Shape;290;p27">
              <a:extLst>
                <a:ext uri="{FF2B5EF4-FFF2-40B4-BE49-F238E27FC236}">
                  <a16:creationId xmlns:a16="http://schemas.microsoft.com/office/drawing/2014/main" id="{1390AF54-D5EB-4D99-ABA5-0A1814B8071F}"/>
                </a:ext>
              </a:extLst>
            </p:cNvPr>
            <p:cNvSpPr/>
            <p:nvPr/>
          </p:nvSpPr>
          <p:spPr>
            <a:xfrm>
              <a:off x="5955876" y="1170083"/>
              <a:ext cx="82780" cy="117339"/>
            </a:xfrm>
            <a:custGeom>
              <a:avLst/>
              <a:gdLst/>
              <a:ahLst/>
              <a:cxnLst/>
              <a:rect l="l" t="t" r="r" b="b"/>
              <a:pathLst>
                <a:path w="2551" h="3616" extrusionOk="0">
                  <a:moveTo>
                    <a:pt x="1658" y="0"/>
                  </a:moveTo>
                  <a:cubicBezTo>
                    <a:pt x="1184" y="0"/>
                    <a:pt x="648" y="312"/>
                    <a:pt x="409" y="656"/>
                  </a:cubicBezTo>
                  <a:cubicBezTo>
                    <a:pt x="1" y="1241"/>
                    <a:pt x="434" y="2274"/>
                    <a:pt x="713" y="2826"/>
                  </a:cubicBezTo>
                  <a:cubicBezTo>
                    <a:pt x="825" y="3049"/>
                    <a:pt x="961" y="3266"/>
                    <a:pt x="1156" y="3422"/>
                  </a:cubicBezTo>
                  <a:cubicBezTo>
                    <a:pt x="1303" y="3539"/>
                    <a:pt x="1490" y="3615"/>
                    <a:pt x="1676" y="3615"/>
                  </a:cubicBezTo>
                  <a:cubicBezTo>
                    <a:pt x="1736" y="3615"/>
                    <a:pt x="1796" y="3607"/>
                    <a:pt x="1854" y="3590"/>
                  </a:cubicBezTo>
                  <a:cubicBezTo>
                    <a:pt x="2070" y="3528"/>
                    <a:pt x="2238" y="3348"/>
                    <a:pt x="2334" y="3144"/>
                  </a:cubicBezTo>
                  <a:cubicBezTo>
                    <a:pt x="2431" y="2942"/>
                    <a:pt x="2465" y="2716"/>
                    <a:pt x="2489" y="2492"/>
                  </a:cubicBezTo>
                  <a:cubicBezTo>
                    <a:pt x="2539" y="2025"/>
                    <a:pt x="2551" y="1554"/>
                    <a:pt x="2523" y="1085"/>
                  </a:cubicBezTo>
                  <a:cubicBezTo>
                    <a:pt x="2504" y="776"/>
                    <a:pt x="2456" y="440"/>
                    <a:pt x="2235" y="222"/>
                  </a:cubicBezTo>
                  <a:cubicBezTo>
                    <a:pt x="2078" y="65"/>
                    <a:pt x="1874" y="0"/>
                    <a:pt x="1658" y="0"/>
                  </a:cubicBezTo>
                  <a:close/>
                </a:path>
              </a:pathLst>
            </a:custGeom>
            <a:solidFill>
              <a:srgbClr val="FEDC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91;p27">
              <a:extLst>
                <a:ext uri="{FF2B5EF4-FFF2-40B4-BE49-F238E27FC236}">
                  <a16:creationId xmlns:a16="http://schemas.microsoft.com/office/drawing/2014/main" id="{4A858686-EDD9-4670-A26C-67AA3832FFDE}"/>
                </a:ext>
              </a:extLst>
            </p:cNvPr>
            <p:cNvSpPr/>
            <p:nvPr/>
          </p:nvSpPr>
          <p:spPr>
            <a:xfrm>
              <a:off x="6057378" y="1169889"/>
              <a:ext cx="83786" cy="114094"/>
            </a:xfrm>
            <a:custGeom>
              <a:avLst/>
              <a:gdLst/>
              <a:ahLst/>
              <a:cxnLst/>
              <a:rect l="l" t="t" r="r" b="b"/>
              <a:pathLst>
                <a:path w="2582" h="3516" extrusionOk="0">
                  <a:moveTo>
                    <a:pt x="1501" y="1"/>
                  </a:moveTo>
                  <a:cubicBezTo>
                    <a:pt x="1163" y="1"/>
                    <a:pt x="816" y="100"/>
                    <a:pt x="587" y="259"/>
                  </a:cubicBezTo>
                  <a:cubicBezTo>
                    <a:pt x="0" y="666"/>
                    <a:pt x="46" y="1784"/>
                    <a:pt x="114" y="2400"/>
                  </a:cubicBezTo>
                  <a:cubicBezTo>
                    <a:pt x="142" y="2647"/>
                    <a:pt x="193" y="2899"/>
                    <a:pt x="322" y="3112"/>
                  </a:cubicBezTo>
                  <a:cubicBezTo>
                    <a:pt x="452" y="3325"/>
                    <a:pt x="670" y="3497"/>
                    <a:pt x="918" y="3514"/>
                  </a:cubicBezTo>
                  <a:cubicBezTo>
                    <a:pt x="933" y="3515"/>
                    <a:pt x="947" y="3516"/>
                    <a:pt x="962" y="3516"/>
                  </a:cubicBezTo>
                  <a:cubicBezTo>
                    <a:pt x="1171" y="3516"/>
                    <a:pt x="1372" y="3410"/>
                    <a:pt x="1523" y="3265"/>
                  </a:cubicBezTo>
                  <a:cubicBezTo>
                    <a:pt x="1684" y="3108"/>
                    <a:pt x="1795" y="2907"/>
                    <a:pt x="1896" y="2707"/>
                  </a:cubicBezTo>
                  <a:cubicBezTo>
                    <a:pt x="2106" y="2287"/>
                    <a:pt x="2281" y="1850"/>
                    <a:pt x="2418" y="1401"/>
                  </a:cubicBezTo>
                  <a:cubicBezTo>
                    <a:pt x="2509" y="1103"/>
                    <a:pt x="2581" y="773"/>
                    <a:pt x="2451" y="490"/>
                  </a:cubicBezTo>
                  <a:cubicBezTo>
                    <a:pt x="2289" y="141"/>
                    <a:pt x="1902" y="1"/>
                    <a:pt x="1501" y="1"/>
                  </a:cubicBezTo>
                  <a:close/>
                </a:path>
              </a:pathLst>
            </a:custGeom>
            <a:solidFill>
              <a:srgbClr val="FEDC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92;p27">
              <a:extLst>
                <a:ext uri="{FF2B5EF4-FFF2-40B4-BE49-F238E27FC236}">
                  <a16:creationId xmlns:a16="http://schemas.microsoft.com/office/drawing/2014/main" id="{E8DE9E12-DBA5-48A8-B957-F6A44260BDC5}"/>
                </a:ext>
              </a:extLst>
            </p:cNvPr>
            <p:cNvSpPr/>
            <p:nvPr/>
          </p:nvSpPr>
          <p:spPr>
            <a:xfrm>
              <a:off x="6125976" y="1215221"/>
              <a:ext cx="97869" cy="104976"/>
            </a:xfrm>
            <a:custGeom>
              <a:avLst/>
              <a:gdLst/>
              <a:ahLst/>
              <a:cxnLst/>
              <a:rect l="l" t="t" r="r" b="b"/>
              <a:pathLst>
                <a:path w="3016" h="3235" extrusionOk="0">
                  <a:moveTo>
                    <a:pt x="1637" y="0"/>
                  </a:moveTo>
                  <a:cubicBezTo>
                    <a:pt x="1541" y="0"/>
                    <a:pt x="1448" y="10"/>
                    <a:pt x="1364" y="28"/>
                  </a:cubicBezTo>
                  <a:cubicBezTo>
                    <a:pt x="667" y="183"/>
                    <a:pt x="286" y="1235"/>
                    <a:pt x="116" y="1831"/>
                  </a:cubicBezTo>
                  <a:cubicBezTo>
                    <a:pt x="48" y="2070"/>
                    <a:pt x="0" y="2322"/>
                    <a:pt x="39" y="2567"/>
                  </a:cubicBezTo>
                  <a:cubicBezTo>
                    <a:pt x="77" y="2815"/>
                    <a:pt x="214" y="3055"/>
                    <a:pt x="438" y="3166"/>
                  </a:cubicBezTo>
                  <a:cubicBezTo>
                    <a:pt x="533" y="3213"/>
                    <a:pt x="638" y="3234"/>
                    <a:pt x="744" y="3234"/>
                  </a:cubicBezTo>
                  <a:cubicBezTo>
                    <a:pt x="862" y="3234"/>
                    <a:pt x="982" y="3208"/>
                    <a:pt x="1092" y="3163"/>
                  </a:cubicBezTo>
                  <a:cubicBezTo>
                    <a:pt x="1301" y="3079"/>
                    <a:pt x="1480" y="2936"/>
                    <a:pt x="1648" y="2788"/>
                  </a:cubicBezTo>
                  <a:cubicBezTo>
                    <a:pt x="2002" y="2480"/>
                    <a:pt x="2330" y="2141"/>
                    <a:pt x="2626" y="1778"/>
                  </a:cubicBezTo>
                  <a:cubicBezTo>
                    <a:pt x="2823" y="1537"/>
                    <a:pt x="3016" y="1258"/>
                    <a:pt x="3002" y="947"/>
                  </a:cubicBezTo>
                  <a:cubicBezTo>
                    <a:pt x="2975" y="339"/>
                    <a:pt x="2226" y="0"/>
                    <a:pt x="1637" y="0"/>
                  </a:cubicBezTo>
                  <a:close/>
                </a:path>
              </a:pathLst>
            </a:custGeom>
            <a:solidFill>
              <a:srgbClr val="FEDC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93;p27">
              <a:extLst>
                <a:ext uri="{FF2B5EF4-FFF2-40B4-BE49-F238E27FC236}">
                  <a16:creationId xmlns:a16="http://schemas.microsoft.com/office/drawing/2014/main" id="{47185390-4352-4D2A-9CB2-1FF56BA2251C}"/>
                </a:ext>
              </a:extLst>
            </p:cNvPr>
            <p:cNvSpPr/>
            <p:nvPr/>
          </p:nvSpPr>
          <p:spPr>
            <a:xfrm>
              <a:off x="5811184" y="1399468"/>
              <a:ext cx="434830" cy="222932"/>
            </a:xfrm>
            <a:custGeom>
              <a:avLst/>
              <a:gdLst/>
              <a:ahLst/>
              <a:cxnLst/>
              <a:rect l="l" t="t" r="r" b="b"/>
              <a:pathLst>
                <a:path w="13400" h="6870" extrusionOk="0">
                  <a:moveTo>
                    <a:pt x="12658" y="1"/>
                  </a:moveTo>
                  <a:cubicBezTo>
                    <a:pt x="12515" y="1"/>
                    <a:pt x="12368" y="37"/>
                    <a:pt x="12240" y="97"/>
                  </a:cubicBezTo>
                  <a:cubicBezTo>
                    <a:pt x="11959" y="231"/>
                    <a:pt x="11734" y="459"/>
                    <a:pt x="11475" y="632"/>
                  </a:cubicBezTo>
                  <a:cubicBezTo>
                    <a:pt x="10959" y="979"/>
                    <a:pt x="10328" y="1101"/>
                    <a:pt x="9699" y="1101"/>
                  </a:cubicBezTo>
                  <a:cubicBezTo>
                    <a:pt x="9540" y="1101"/>
                    <a:pt x="9380" y="1093"/>
                    <a:pt x="9222" y="1079"/>
                  </a:cubicBezTo>
                  <a:cubicBezTo>
                    <a:pt x="8444" y="1011"/>
                    <a:pt x="7683" y="808"/>
                    <a:pt x="6907" y="726"/>
                  </a:cubicBezTo>
                  <a:cubicBezTo>
                    <a:pt x="6663" y="700"/>
                    <a:pt x="6418" y="688"/>
                    <a:pt x="6173" y="688"/>
                  </a:cubicBezTo>
                  <a:cubicBezTo>
                    <a:pt x="5553" y="688"/>
                    <a:pt x="4932" y="768"/>
                    <a:pt x="4331" y="922"/>
                  </a:cubicBezTo>
                  <a:cubicBezTo>
                    <a:pt x="3111" y="1235"/>
                    <a:pt x="1477" y="1943"/>
                    <a:pt x="738" y="3029"/>
                  </a:cubicBezTo>
                  <a:cubicBezTo>
                    <a:pt x="0" y="4115"/>
                    <a:pt x="747" y="5615"/>
                    <a:pt x="1713" y="6255"/>
                  </a:cubicBezTo>
                  <a:cubicBezTo>
                    <a:pt x="2323" y="6659"/>
                    <a:pt x="3055" y="6869"/>
                    <a:pt x="3786" y="6869"/>
                  </a:cubicBezTo>
                  <a:cubicBezTo>
                    <a:pt x="4169" y="6869"/>
                    <a:pt x="4551" y="6812"/>
                    <a:pt x="4916" y="6694"/>
                  </a:cubicBezTo>
                  <a:cubicBezTo>
                    <a:pt x="5976" y="6351"/>
                    <a:pt x="6863" y="5507"/>
                    <a:pt x="7257" y="4465"/>
                  </a:cubicBezTo>
                  <a:cubicBezTo>
                    <a:pt x="7449" y="3958"/>
                    <a:pt x="7535" y="3398"/>
                    <a:pt x="7858" y="2964"/>
                  </a:cubicBezTo>
                  <a:cubicBezTo>
                    <a:pt x="8404" y="2228"/>
                    <a:pt x="9429" y="2081"/>
                    <a:pt x="10342" y="2031"/>
                  </a:cubicBezTo>
                  <a:cubicBezTo>
                    <a:pt x="11257" y="1980"/>
                    <a:pt x="12265" y="1928"/>
                    <a:pt x="12921" y="1289"/>
                  </a:cubicBezTo>
                  <a:cubicBezTo>
                    <a:pt x="13220" y="997"/>
                    <a:pt x="13399" y="479"/>
                    <a:pt x="13110" y="176"/>
                  </a:cubicBezTo>
                  <a:cubicBezTo>
                    <a:pt x="12993" y="53"/>
                    <a:pt x="12829" y="1"/>
                    <a:pt x="126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94;p27">
              <a:extLst>
                <a:ext uri="{FF2B5EF4-FFF2-40B4-BE49-F238E27FC236}">
                  <a16:creationId xmlns:a16="http://schemas.microsoft.com/office/drawing/2014/main" id="{CC0EE3D4-F791-458B-9DDD-1B716FDB3A8B}"/>
                </a:ext>
              </a:extLst>
            </p:cNvPr>
            <p:cNvSpPr/>
            <p:nvPr/>
          </p:nvSpPr>
          <p:spPr>
            <a:xfrm>
              <a:off x="6194639" y="1267789"/>
              <a:ext cx="97869" cy="104976"/>
            </a:xfrm>
            <a:custGeom>
              <a:avLst/>
              <a:gdLst/>
              <a:ahLst/>
              <a:cxnLst/>
              <a:rect l="l" t="t" r="r" b="b"/>
              <a:pathLst>
                <a:path w="3016" h="3235" extrusionOk="0">
                  <a:moveTo>
                    <a:pt x="1636" y="1"/>
                  </a:moveTo>
                  <a:cubicBezTo>
                    <a:pt x="1539" y="1"/>
                    <a:pt x="1448" y="10"/>
                    <a:pt x="1364" y="28"/>
                  </a:cubicBezTo>
                  <a:cubicBezTo>
                    <a:pt x="668" y="183"/>
                    <a:pt x="285" y="1235"/>
                    <a:pt x="116" y="1830"/>
                  </a:cubicBezTo>
                  <a:cubicBezTo>
                    <a:pt x="47" y="2070"/>
                    <a:pt x="0" y="2321"/>
                    <a:pt x="38" y="2568"/>
                  </a:cubicBezTo>
                  <a:cubicBezTo>
                    <a:pt x="76" y="2815"/>
                    <a:pt x="214" y="3055"/>
                    <a:pt x="438" y="3166"/>
                  </a:cubicBezTo>
                  <a:cubicBezTo>
                    <a:pt x="533" y="3213"/>
                    <a:pt x="637" y="3234"/>
                    <a:pt x="743" y="3234"/>
                  </a:cubicBezTo>
                  <a:cubicBezTo>
                    <a:pt x="862" y="3234"/>
                    <a:pt x="982" y="3208"/>
                    <a:pt x="1091" y="3164"/>
                  </a:cubicBezTo>
                  <a:cubicBezTo>
                    <a:pt x="1300" y="3079"/>
                    <a:pt x="1479" y="2936"/>
                    <a:pt x="1648" y="2788"/>
                  </a:cubicBezTo>
                  <a:cubicBezTo>
                    <a:pt x="2001" y="2479"/>
                    <a:pt x="2329" y="2142"/>
                    <a:pt x="2626" y="1778"/>
                  </a:cubicBezTo>
                  <a:cubicBezTo>
                    <a:pt x="2822" y="1536"/>
                    <a:pt x="3015" y="1258"/>
                    <a:pt x="3001" y="947"/>
                  </a:cubicBezTo>
                  <a:cubicBezTo>
                    <a:pt x="2975" y="340"/>
                    <a:pt x="2224" y="1"/>
                    <a:pt x="1636" y="1"/>
                  </a:cubicBezTo>
                  <a:close/>
                </a:path>
              </a:pathLst>
            </a:custGeom>
            <a:solidFill>
              <a:srgbClr val="FEDC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95;p27">
              <a:extLst>
                <a:ext uri="{FF2B5EF4-FFF2-40B4-BE49-F238E27FC236}">
                  <a16:creationId xmlns:a16="http://schemas.microsoft.com/office/drawing/2014/main" id="{53C31854-402B-4085-BDB6-C9922D0175EF}"/>
                </a:ext>
              </a:extLst>
            </p:cNvPr>
            <p:cNvSpPr/>
            <p:nvPr/>
          </p:nvSpPr>
          <p:spPr>
            <a:xfrm>
              <a:off x="5883417" y="1217297"/>
              <a:ext cx="98064" cy="106923"/>
            </a:xfrm>
            <a:custGeom>
              <a:avLst/>
              <a:gdLst/>
              <a:ahLst/>
              <a:cxnLst/>
              <a:rect l="l" t="t" r="r" b="b"/>
              <a:pathLst>
                <a:path w="3022" h="3295" extrusionOk="0">
                  <a:moveTo>
                    <a:pt x="1171" y="0"/>
                  </a:moveTo>
                  <a:cubicBezTo>
                    <a:pt x="547" y="0"/>
                    <a:pt x="44" y="807"/>
                    <a:pt x="24" y="1373"/>
                  </a:cubicBezTo>
                  <a:cubicBezTo>
                    <a:pt x="1" y="2085"/>
                    <a:pt x="924" y="2717"/>
                    <a:pt x="1458" y="3030"/>
                  </a:cubicBezTo>
                  <a:cubicBezTo>
                    <a:pt x="1674" y="3156"/>
                    <a:pt x="1905" y="3264"/>
                    <a:pt x="2153" y="3290"/>
                  </a:cubicBezTo>
                  <a:cubicBezTo>
                    <a:pt x="2184" y="3293"/>
                    <a:pt x="2215" y="3294"/>
                    <a:pt x="2246" y="3294"/>
                  </a:cubicBezTo>
                  <a:cubicBezTo>
                    <a:pt x="2466" y="3294"/>
                    <a:pt x="2689" y="3218"/>
                    <a:pt x="2832" y="3053"/>
                  </a:cubicBezTo>
                  <a:cubicBezTo>
                    <a:pt x="2979" y="2882"/>
                    <a:pt x="3021" y="2641"/>
                    <a:pt x="2993" y="2418"/>
                  </a:cubicBezTo>
                  <a:cubicBezTo>
                    <a:pt x="2963" y="2195"/>
                    <a:pt x="2869" y="1987"/>
                    <a:pt x="2769" y="1786"/>
                  </a:cubicBezTo>
                  <a:cubicBezTo>
                    <a:pt x="2557" y="1366"/>
                    <a:pt x="2311" y="965"/>
                    <a:pt x="2034" y="587"/>
                  </a:cubicBezTo>
                  <a:cubicBezTo>
                    <a:pt x="1849" y="336"/>
                    <a:pt x="1628" y="80"/>
                    <a:pt x="1323" y="16"/>
                  </a:cubicBezTo>
                  <a:cubicBezTo>
                    <a:pt x="1272" y="5"/>
                    <a:pt x="1221" y="0"/>
                    <a:pt x="1171" y="0"/>
                  </a:cubicBezTo>
                  <a:close/>
                </a:path>
              </a:pathLst>
            </a:custGeom>
            <a:solidFill>
              <a:srgbClr val="FEDC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96;p27">
              <a:extLst>
                <a:ext uri="{FF2B5EF4-FFF2-40B4-BE49-F238E27FC236}">
                  <a16:creationId xmlns:a16="http://schemas.microsoft.com/office/drawing/2014/main" id="{E2100A6B-0245-46CE-BB62-8F249315C06C}"/>
                </a:ext>
              </a:extLst>
            </p:cNvPr>
            <p:cNvSpPr/>
            <p:nvPr/>
          </p:nvSpPr>
          <p:spPr>
            <a:xfrm>
              <a:off x="5837241" y="1299135"/>
              <a:ext cx="113445" cy="91541"/>
            </a:xfrm>
            <a:custGeom>
              <a:avLst/>
              <a:gdLst/>
              <a:ahLst/>
              <a:cxnLst/>
              <a:rect l="l" t="t" r="r" b="b"/>
              <a:pathLst>
                <a:path w="3496" h="2821" extrusionOk="0">
                  <a:moveTo>
                    <a:pt x="1044" y="1"/>
                  </a:moveTo>
                  <a:cubicBezTo>
                    <a:pt x="1007" y="1"/>
                    <a:pt x="970" y="3"/>
                    <a:pt x="933" y="9"/>
                  </a:cubicBezTo>
                  <a:cubicBezTo>
                    <a:pt x="234" y="117"/>
                    <a:pt x="1" y="1159"/>
                    <a:pt x="197" y="1737"/>
                  </a:cubicBezTo>
                  <a:cubicBezTo>
                    <a:pt x="427" y="2412"/>
                    <a:pt x="1514" y="2678"/>
                    <a:pt x="2125" y="2782"/>
                  </a:cubicBezTo>
                  <a:cubicBezTo>
                    <a:pt x="2257" y="2804"/>
                    <a:pt x="2392" y="2821"/>
                    <a:pt x="2526" y="2821"/>
                  </a:cubicBezTo>
                  <a:cubicBezTo>
                    <a:pt x="2641" y="2821"/>
                    <a:pt x="2755" y="2809"/>
                    <a:pt x="2866" y="2778"/>
                  </a:cubicBezTo>
                  <a:cubicBezTo>
                    <a:pt x="3106" y="2714"/>
                    <a:pt x="3331" y="2551"/>
                    <a:pt x="3418" y="2316"/>
                  </a:cubicBezTo>
                  <a:cubicBezTo>
                    <a:pt x="3495" y="2106"/>
                    <a:pt x="3450" y="1865"/>
                    <a:pt x="3344" y="1667"/>
                  </a:cubicBezTo>
                  <a:cubicBezTo>
                    <a:pt x="3238" y="1470"/>
                    <a:pt x="3076" y="1306"/>
                    <a:pt x="2911" y="1155"/>
                  </a:cubicBezTo>
                  <a:cubicBezTo>
                    <a:pt x="2566" y="837"/>
                    <a:pt x="2194" y="548"/>
                    <a:pt x="1799" y="292"/>
                  </a:cubicBezTo>
                  <a:cubicBezTo>
                    <a:pt x="1570" y="143"/>
                    <a:pt x="1312" y="1"/>
                    <a:pt x="1044" y="1"/>
                  </a:cubicBezTo>
                  <a:close/>
                </a:path>
              </a:pathLst>
            </a:custGeom>
            <a:solidFill>
              <a:srgbClr val="FEDC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97;p27">
              <a:extLst>
                <a:ext uri="{FF2B5EF4-FFF2-40B4-BE49-F238E27FC236}">
                  <a16:creationId xmlns:a16="http://schemas.microsoft.com/office/drawing/2014/main" id="{74B81E6E-5334-4201-B891-14200212E9CA}"/>
                </a:ext>
              </a:extLst>
            </p:cNvPr>
            <p:cNvSpPr/>
            <p:nvPr/>
          </p:nvSpPr>
          <p:spPr>
            <a:xfrm>
              <a:off x="5827701" y="1410307"/>
              <a:ext cx="127821" cy="75479"/>
            </a:xfrm>
            <a:custGeom>
              <a:avLst/>
              <a:gdLst/>
              <a:ahLst/>
              <a:cxnLst/>
              <a:rect l="l" t="t" r="r" b="b"/>
              <a:pathLst>
                <a:path w="3939" h="2326" extrusionOk="0">
                  <a:moveTo>
                    <a:pt x="2260" y="1"/>
                  </a:moveTo>
                  <a:cubicBezTo>
                    <a:pt x="1946" y="1"/>
                    <a:pt x="1632" y="19"/>
                    <a:pt x="1319" y="54"/>
                  </a:cubicBezTo>
                  <a:cubicBezTo>
                    <a:pt x="1011" y="90"/>
                    <a:pt x="678" y="156"/>
                    <a:pt x="472" y="387"/>
                  </a:cubicBezTo>
                  <a:cubicBezTo>
                    <a:pt x="0" y="916"/>
                    <a:pt x="484" y="1867"/>
                    <a:pt x="1003" y="2189"/>
                  </a:cubicBezTo>
                  <a:cubicBezTo>
                    <a:pt x="1159" y="2286"/>
                    <a:pt x="1343" y="2325"/>
                    <a:pt x="1538" y="2325"/>
                  </a:cubicBezTo>
                  <a:cubicBezTo>
                    <a:pt x="2098" y="2325"/>
                    <a:pt x="2756" y="1998"/>
                    <a:pt x="3154" y="1769"/>
                  </a:cubicBezTo>
                  <a:cubicBezTo>
                    <a:pt x="3370" y="1646"/>
                    <a:pt x="3580" y="1499"/>
                    <a:pt x="3725" y="1296"/>
                  </a:cubicBezTo>
                  <a:cubicBezTo>
                    <a:pt x="3869" y="1093"/>
                    <a:pt x="3938" y="824"/>
                    <a:pt x="3856" y="588"/>
                  </a:cubicBezTo>
                  <a:cubicBezTo>
                    <a:pt x="3781" y="377"/>
                    <a:pt x="3593" y="218"/>
                    <a:pt x="3385" y="133"/>
                  </a:cubicBezTo>
                  <a:cubicBezTo>
                    <a:pt x="3177" y="49"/>
                    <a:pt x="2950" y="26"/>
                    <a:pt x="2726" y="14"/>
                  </a:cubicBezTo>
                  <a:cubicBezTo>
                    <a:pt x="2571" y="5"/>
                    <a:pt x="2415" y="1"/>
                    <a:pt x="2260" y="1"/>
                  </a:cubicBezTo>
                  <a:close/>
                </a:path>
              </a:pathLst>
            </a:custGeom>
            <a:solidFill>
              <a:srgbClr val="FEDC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98;p27">
              <a:extLst>
                <a:ext uri="{FF2B5EF4-FFF2-40B4-BE49-F238E27FC236}">
                  <a16:creationId xmlns:a16="http://schemas.microsoft.com/office/drawing/2014/main" id="{0AB0040B-2BBE-4B66-A063-153AC640FC5B}"/>
                </a:ext>
              </a:extLst>
            </p:cNvPr>
            <p:cNvSpPr/>
            <p:nvPr/>
          </p:nvSpPr>
          <p:spPr>
            <a:xfrm>
              <a:off x="5889679" y="1484097"/>
              <a:ext cx="109876" cy="97804"/>
            </a:xfrm>
            <a:custGeom>
              <a:avLst/>
              <a:gdLst/>
              <a:ahLst/>
              <a:cxnLst/>
              <a:rect l="l" t="t" r="r" b="b"/>
              <a:pathLst>
                <a:path w="3386" h="3014" extrusionOk="0">
                  <a:moveTo>
                    <a:pt x="2633" y="0"/>
                  </a:moveTo>
                  <a:cubicBezTo>
                    <a:pt x="2579" y="0"/>
                    <a:pt x="2524" y="5"/>
                    <a:pt x="2471" y="14"/>
                  </a:cubicBezTo>
                  <a:cubicBezTo>
                    <a:pt x="2249" y="50"/>
                    <a:pt x="2043" y="150"/>
                    <a:pt x="1846" y="259"/>
                  </a:cubicBezTo>
                  <a:cubicBezTo>
                    <a:pt x="1434" y="483"/>
                    <a:pt x="1040" y="741"/>
                    <a:pt x="670" y="1031"/>
                  </a:cubicBezTo>
                  <a:cubicBezTo>
                    <a:pt x="427" y="1223"/>
                    <a:pt x="178" y="1454"/>
                    <a:pt x="124" y="1760"/>
                  </a:cubicBezTo>
                  <a:cubicBezTo>
                    <a:pt x="0" y="2456"/>
                    <a:pt x="912" y="3013"/>
                    <a:pt x="1521" y="3014"/>
                  </a:cubicBezTo>
                  <a:cubicBezTo>
                    <a:pt x="1522" y="3014"/>
                    <a:pt x="1522" y="3014"/>
                    <a:pt x="1523" y="3014"/>
                  </a:cubicBezTo>
                  <a:cubicBezTo>
                    <a:pt x="2236" y="3014"/>
                    <a:pt x="2837" y="2071"/>
                    <a:pt x="3132" y="1528"/>
                  </a:cubicBezTo>
                  <a:cubicBezTo>
                    <a:pt x="3251" y="1308"/>
                    <a:pt x="3353" y="1074"/>
                    <a:pt x="3369" y="825"/>
                  </a:cubicBezTo>
                  <a:cubicBezTo>
                    <a:pt x="3385" y="576"/>
                    <a:pt x="3303" y="311"/>
                    <a:pt x="3110" y="154"/>
                  </a:cubicBezTo>
                  <a:cubicBezTo>
                    <a:pt x="2977" y="47"/>
                    <a:pt x="2805" y="0"/>
                    <a:pt x="2633" y="0"/>
                  </a:cubicBezTo>
                  <a:close/>
                </a:path>
              </a:pathLst>
            </a:custGeom>
            <a:solidFill>
              <a:srgbClr val="FEDC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99;p27">
              <a:extLst>
                <a:ext uri="{FF2B5EF4-FFF2-40B4-BE49-F238E27FC236}">
                  <a16:creationId xmlns:a16="http://schemas.microsoft.com/office/drawing/2014/main" id="{78FA6D22-141A-4324-821E-D470EBBA8F72}"/>
                </a:ext>
              </a:extLst>
            </p:cNvPr>
            <p:cNvSpPr/>
            <p:nvPr/>
          </p:nvSpPr>
          <p:spPr>
            <a:xfrm>
              <a:off x="6002506" y="1507979"/>
              <a:ext cx="83818" cy="114776"/>
            </a:xfrm>
            <a:custGeom>
              <a:avLst/>
              <a:gdLst/>
              <a:ahLst/>
              <a:cxnLst/>
              <a:rect l="l" t="t" r="r" b="b"/>
              <a:pathLst>
                <a:path w="2583" h="3537" extrusionOk="0">
                  <a:moveTo>
                    <a:pt x="1537" y="0"/>
                  </a:moveTo>
                  <a:cubicBezTo>
                    <a:pt x="1319" y="0"/>
                    <a:pt x="1112" y="116"/>
                    <a:pt x="961" y="276"/>
                  </a:cubicBezTo>
                  <a:cubicBezTo>
                    <a:pt x="807" y="440"/>
                    <a:pt x="703" y="643"/>
                    <a:pt x="610" y="847"/>
                  </a:cubicBezTo>
                  <a:cubicBezTo>
                    <a:pt x="416" y="1274"/>
                    <a:pt x="258" y="1718"/>
                    <a:pt x="139" y="2173"/>
                  </a:cubicBezTo>
                  <a:cubicBezTo>
                    <a:pt x="59" y="2473"/>
                    <a:pt x="0" y="2807"/>
                    <a:pt x="141" y="3084"/>
                  </a:cubicBezTo>
                  <a:cubicBezTo>
                    <a:pt x="306" y="3407"/>
                    <a:pt x="666" y="3537"/>
                    <a:pt x="1044" y="3537"/>
                  </a:cubicBezTo>
                  <a:cubicBezTo>
                    <a:pt x="1402" y="3537"/>
                    <a:pt x="1775" y="3420"/>
                    <a:pt x="2012" y="3242"/>
                  </a:cubicBezTo>
                  <a:cubicBezTo>
                    <a:pt x="2583" y="2811"/>
                    <a:pt x="2494" y="1696"/>
                    <a:pt x="2402" y="1084"/>
                  </a:cubicBezTo>
                  <a:cubicBezTo>
                    <a:pt x="2364" y="838"/>
                    <a:pt x="2304" y="589"/>
                    <a:pt x="2167" y="381"/>
                  </a:cubicBezTo>
                  <a:cubicBezTo>
                    <a:pt x="2031" y="173"/>
                    <a:pt x="1805" y="10"/>
                    <a:pt x="1556" y="1"/>
                  </a:cubicBezTo>
                  <a:cubicBezTo>
                    <a:pt x="1550" y="1"/>
                    <a:pt x="1543" y="0"/>
                    <a:pt x="1537" y="0"/>
                  </a:cubicBezTo>
                  <a:close/>
                </a:path>
              </a:pathLst>
            </a:custGeom>
            <a:solidFill>
              <a:srgbClr val="FEDC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00;p27">
              <a:extLst>
                <a:ext uri="{FF2B5EF4-FFF2-40B4-BE49-F238E27FC236}">
                  <a16:creationId xmlns:a16="http://schemas.microsoft.com/office/drawing/2014/main" id="{7FC91E23-9E9E-44A0-BCFC-C69D7A624FD0}"/>
                </a:ext>
              </a:extLst>
            </p:cNvPr>
            <p:cNvSpPr/>
            <p:nvPr/>
          </p:nvSpPr>
          <p:spPr>
            <a:xfrm>
              <a:off x="6097907" y="1496038"/>
              <a:ext cx="89562" cy="115490"/>
            </a:xfrm>
            <a:custGeom>
              <a:avLst/>
              <a:gdLst/>
              <a:ahLst/>
              <a:cxnLst/>
              <a:rect l="l" t="t" r="r" b="b"/>
              <a:pathLst>
                <a:path w="2760" h="3559" extrusionOk="0">
                  <a:moveTo>
                    <a:pt x="748" y="1"/>
                  </a:moveTo>
                  <a:cubicBezTo>
                    <a:pt x="630" y="1"/>
                    <a:pt x="513" y="27"/>
                    <a:pt x="409" y="86"/>
                  </a:cubicBezTo>
                  <a:cubicBezTo>
                    <a:pt x="214" y="197"/>
                    <a:pt x="94" y="410"/>
                    <a:pt x="48" y="631"/>
                  </a:cubicBezTo>
                  <a:cubicBezTo>
                    <a:pt x="1" y="850"/>
                    <a:pt x="20" y="1078"/>
                    <a:pt x="49" y="1302"/>
                  </a:cubicBezTo>
                  <a:cubicBezTo>
                    <a:pt x="108" y="1767"/>
                    <a:pt x="206" y="2228"/>
                    <a:pt x="342" y="2677"/>
                  </a:cubicBezTo>
                  <a:cubicBezTo>
                    <a:pt x="434" y="2974"/>
                    <a:pt x="557" y="3289"/>
                    <a:pt x="823" y="3451"/>
                  </a:cubicBezTo>
                  <a:cubicBezTo>
                    <a:pt x="946" y="3526"/>
                    <a:pt x="1079" y="3559"/>
                    <a:pt x="1215" y="3559"/>
                  </a:cubicBezTo>
                  <a:cubicBezTo>
                    <a:pt x="1748" y="3559"/>
                    <a:pt x="2322" y="3056"/>
                    <a:pt x="2500" y="2604"/>
                  </a:cubicBezTo>
                  <a:cubicBezTo>
                    <a:pt x="2759" y="1939"/>
                    <a:pt x="2099" y="1036"/>
                    <a:pt x="1698" y="564"/>
                  </a:cubicBezTo>
                  <a:cubicBezTo>
                    <a:pt x="1538" y="375"/>
                    <a:pt x="1355" y="194"/>
                    <a:pt x="1129" y="88"/>
                  </a:cubicBezTo>
                  <a:cubicBezTo>
                    <a:pt x="1011" y="32"/>
                    <a:pt x="879" y="1"/>
                    <a:pt x="748" y="1"/>
                  </a:cubicBezTo>
                  <a:close/>
                </a:path>
              </a:pathLst>
            </a:custGeom>
            <a:solidFill>
              <a:srgbClr val="FEDC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01;p27">
              <a:extLst>
                <a:ext uri="{FF2B5EF4-FFF2-40B4-BE49-F238E27FC236}">
                  <a16:creationId xmlns:a16="http://schemas.microsoft.com/office/drawing/2014/main" id="{D7410A0D-D48A-4B73-8164-4BFD1D7987D5}"/>
                </a:ext>
              </a:extLst>
            </p:cNvPr>
            <p:cNvSpPr/>
            <p:nvPr/>
          </p:nvSpPr>
          <p:spPr>
            <a:xfrm>
              <a:off x="5389115" y="1805930"/>
              <a:ext cx="77263" cy="113445"/>
            </a:xfrm>
            <a:custGeom>
              <a:avLst/>
              <a:gdLst/>
              <a:ahLst/>
              <a:cxnLst/>
              <a:rect l="l" t="t" r="r" b="b"/>
              <a:pathLst>
                <a:path w="2381" h="3496" extrusionOk="0">
                  <a:moveTo>
                    <a:pt x="1352" y="0"/>
                  </a:moveTo>
                  <a:cubicBezTo>
                    <a:pt x="1246" y="66"/>
                    <a:pt x="1143" y="139"/>
                    <a:pt x="1046" y="219"/>
                  </a:cubicBezTo>
                  <a:cubicBezTo>
                    <a:pt x="440" y="725"/>
                    <a:pt x="56" y="1489"/>
                    <a:pt x="15" y="2278"/>
                  </a:cubicBezTo>
                  <a:cubicBezTo>
                    <a:pt x="1" y="2549"/>
                    <a:pt x="27" y="2831"/>
                    <a:pt x="157" y="3070"/>
                  </a:cubicBezTo>
                  <a:cubicBezTo>
                    <a:pt x="286" y="3308"/>
                    <a:pt x="532" y="3496"/>
                    <a:pt x="803" y="3496"/>
                  </a:cubicBezTo>
                  <a:cubicBezTo>
                    <a:pt x="804" y="3496"/>
                    <a:pt x="805" y="3496"/>
                    <a:pt x="806" y="3496"/>
                  </a:cubicBezTo>
                  <a:cubicBezTo>
                    <a:pt x="1137" y="3495"/>
                    <a:pt x="1408" y="3227"/>
                    <a:pt x="1578" y="2942"/>
                  </a:cubicBezTo>
                  <a:cubicBezTo>
                    <a:pt x="1747" y="2655"/>
                    <a:pt x="1857" y="2331"/>
                    <a:pt x="2074" y="2080"/>
                  </a:cubicBezTo>
                  <a:cubicBezTo>
                    <a:pt x="2164" y="1977"/>
                    <a:pt x="2269" y="1898"/>
                    <a:pt x="2381" y="1830"/>
                  </a:cubicBezTo>
                  <a:cubicBezTo>
                    <a:pt x="2219" y="1186"/>
                    <a:pt x="1884" y="577"/>
                    <a:pt x="1546" y="126"/>
                  </a:cubicBezTo>
                  <a:cubicBezTo>
                    <a:pt x="1490" y="72"/>
                    <a:pt x="1425" y="30"/>
                    <a:pt x="1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02;p27">
              <a:extLst>
                <a:ext uri="{FF2B5EF4-FFF2-40B4-BE49-F238E27FC236}">
                  <a16:creationId xmlns:a16="http://schemas.microsoft.com/office/drawing/2014/main" id="{D9B96D44-09E6-4BB5-9437-943E43A6507E}"/>
                </a:ext>
              </a:extLst>
            </p:cNvPr>
            <p:cNvSpPr/>
            <p:nvPr/>
          </p:nvSpPr>
          <p:spPr>
            <a:xfrm>
              <a:off x="5432954" y="1791425"/>
              <a:ext cx="77815" cy="73889"/>
            </a:xfrm>
            <a:custGeom>
              <a:avLst/>
              <a:gdLst/>
              <a:ahLst/>
              <a:cxnLst/>
              <a:rect l="l" t="t" r="r" b="b"/>
              <a:pathLst>
                <a:path w="2398" h="2277" extrusionOk="0">
                  <a:moveTo>
                    <a:pt x="1560" y="1"/>
                  </a:moveTo>
                  <a:cubicBezTo>
                    <a:pt x="1010" y="1"/>
                    <a:pt x="469" y="155"/>
                    <a:pt x="1" y="447"/>
                  </a:cubicBezTo>
                  <a:cubicBezTo>
                    <a:pt x="74" y="476"/>
                    <a:pt x="139" y="519"/>
                    <a:pt x="196" y="573"/>
                  </a:cubicBezTo>
                  <a:cubicBezTo>
                    <a:pt x="533" y="1023"/>
                    <a:pt x="868" y="1633"/>
                    <a:pt x="1030" y="2277"/>
                  </a:cubicBezTo>
                  <a:cubicBezTo>
                    <a:pt x="1296" y="2114"/>
                    <a:pt x="1616" y="2043"/>
                    <a:pt x="1944" y="2043"/>
                  </a:cubicBezTo>
                  <a:cubicBezTo>
                    <a:pt x="2083" y="2043"/>
                    <a:pt x="2225" y="2056"/>
                    <a:pt x="2364" y="2080"/>
                  </a:cubicBezTo>
                  <a:cubicBezTo>
                    <a:pt x="2397" y="1311"/>
                    <a:pt x="2166" y="574"/>
                    <a:pt x="1670" y="3"/>
                  </a:cubicBezTo>
                  <a:cubicBezTo>
                    <a:pt x="1633" y="1"/>
                    <a:pt x="1596" y="1"/>
                    <a:pt x="1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03;p27">
              <a:extLst>
                <a:ext uri="{FF2B5EF4-FFF2-40B4-BE49-F238E27FC236}">
                  <a16:creationId xmlns:a16="http://schemas.microsoft.com/office/drawing/2014/main" id="{60395196-D0E7-4A5E-AE40-4449FCDC38A3}"/>
                </a:ext>
              </a:extLst>
            </p:cNvPr>
            <p:cNvSpPr/>
            <p:nvPr/>
          </p:nvSpPr>
          <p:spPr>
            <a:xfrm>
              <a:off x="5487145" y="1791490"/>
              <a:ext cx="103061" cy="100011"/>
            </a:xfrm>
            <a:custGeom>
              <a:avLst/>
              <a:gdLst/>
              <a:ahLst/>
              <a:cxnLst/>
              <a:rect l="l" t="t" r="r" b="b"/>
              <a:pathLst>
                <a:path w="3176" h="3082" extrusionOk="0">
                  <a:moveTo>
                    <a:pt x="1" y="1"/>
                  </a:moveTo>
                  <a:lnTo>
                    <a:pt x="1" y="1"/>
                  </a:lnTo>
                  <a:cubicBezTo>
                    <a:pt x="497" y="572"/>
                    <a:pt x="728" y="1309"/>
                    <a:pt x="694" y="2078"/>
                  </a:cubicBezTo>
                  <a:cubicBezTo>
                    <a:pt x="852" y="2106"/>
                    <a:pt x="1007" y="2148"/>
                    <a:pt x="1155" y="2203"/>
                  </a:cubicBezTo>
                  <a:cubicBezTo>
                    <a:pt x="1740" y="2421"/>
                    <a:pt x="2254" y="2786"/>
                    <a:pt x="2803" y="3082"/>
                  </a:cubicBezTo>
                  <a:cubicBezTo>
                    <a:pt x="3041" y="2524"/>
                    <a:pt x="3175" y="1931"/>
                    <a:pt x="3113" y="1355"/>
                  </a:cubicBezTo>
                  <a:cubicBezTo>
                    <a:pt x="2166" y="852"/>
                    <a:pt x="1293" y="158"/>
                    <a:pt x="236" y="20"/>
                  </a:cubicBezTo>
                  <a:cubicBezTo>
                    <a:pt x="158" y="10"/>
                    <a:pt x="79" y="4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04;p27">
              <a:extLst>
                <a:ext uri="{FF2B5EF4-FFF2-40B4-BE49-F238E27FC236}">
                  <a16:creationId xmlns:a16="http://schemas.microsoft.com/office/drawing/2014/main" id="{85362107-3EE7-40D0-B287-E3A2DAA650C2}"/>
                </a:ext>
              </a:extLst>
            </p:cNvPr>
            <p:cNvSpPr/>
            <p:nvPr/>
          </p:nvSpPr>
          <p:spPr>
            <a:xfrm>
              <a:off x="5578068" y="1835459"/>
              <a:ext cx="52147" cy="72266"/>
            </a:xfrm>
            <a:custGeom>
              <a:avLst/>
              <a:gdLst/>
              <a:ahLst/>
              <a:cxnLst/>
              <a:rect l="l" t="t" r="r" b="b"/>
              <a:pathLst>
                <a:path w="1607" h="2227" extrusionOk="0">
                  <a:moveTo>
                    <a:pt x="311" y="0"/>
                  </a:moveTo>
                  <a:cubicBezTo>
                    <a:pt x="373" y="576"/>
                    <a:pt x="239" y="1168"/>
                    <a:pt x="0" y="1726"/>
                  </a:cubicBezTo>
                  <a:cubicBezTo>
                    <a:pt x="117" y="1789"/>
                    <a:pt x="235" y="1849"/>
                    <a:pt x="355" y="1904"/>
                  </a:cubicBezTo>
                  <a:cubicBezTo>
                    <a:pt x="710" y="2062"/>
                    <a:pt x="1087" y="2167"/>
                    <a:pt x="1471" y="2227"/>
                  </a:cubicBezTo>
                  <a:cubicBezTo>
                    <a:pt x="1596" y="1638"/>
                    <a:pt x="1607" y="1034"/>
                    <a:pt x="1483" y="458"/>
                  </a:cubicBezTo>
                  <a:cubicBezTo>
                    <a:pt x="1409" y="442"/>
                    <a:pt x="1335" y="425"/>
                    <a:pt x="1264" y="405"/>
                  </a:cubicBezTo>
                  <a:cubicBezTo>
                    <a:pt x="932" y="308"/>
                    <a:pt x="617" y="164"/>
                    <a:pt x="3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05;p27">
              <a:extLst>
                <a:ext uri="{FF2B5EF4-FFF2-40B4-BE49-F238E27FC236}">
                  <a16:creationId xmlns:a16="http://schemas.microsoft.com/office/drawing/2014/main" id="{A1777976-783D-4961-837E-C3AAE316C908}"/>
                </a:ext>
              </a:extLst>
            </p:cNvPr>
            <p:cNvSpPr/>
            <p:nvPr/>
          </p:nvSpPr>
          <p:spPr>
            <a:xfrm>
              <a:off x="5667920" y="1825854"/>
              <a:ext cx="79632" cy="77296"/>
            </a:xfrm>
            <a:custGeom>
              <a:avLst/>
              <a:gdLst/>
              <a:ahLst/>
              <a:cxnLst/>
              <a:rect l="l" t="t" r="r" b="b"/>
              <a:pathLst>
                <a:path w="2454" h="2382" extrusionOk="0">
                  <a:moveTo>
                    <a:pt x="1845" y="1"/>
                  </a:moveTo>
                  <a:cubicBezTo>
                    <a:pt x="1616" y="201"/>
                    <a:pt x="1362" y="368"/>
                    <a:pt x="1087" y="497"/>
                  </a:cubicBezTo>
                  <a:cubicBezTo>
                    <a:pt x="744" y="659"/>
                    <a:pt x="377" y="764"/>
                    <a:pt x="0" y="811"/>
                  </a:cubicBezTo>
                  <a:cubicBezTo>
                    <a:pt x="409" y="1286"/>
                    <a:pt x="662" y="1809"/>
                    <a:pt x="736" y="2382"/>
                  </a:cubicBezTo>
                  <a:cubicBezTo>
                    <a:pt x="932" y="2322"/>
                    <a:pt x="1124" y="2249"/>
                    <a:pt x="1309" y="2163"/>
                  </a:cubicBezTo>
                  <a:cubicBezTo>
                    <a:pt x="1730" y="1960"/>
                    <a:pt x="2116" y="1694"/>
                    <a:pt x="2453" y="1372"/>
                  </a:cubicBezTo>
                  <a:cubicBezTo>
                    <a:pt x="2399" y="855"/>
                    <a:pt x="2205" y="366"/>
                    <a:pt x="1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06;p27">
              <a:extLst>
                <a:ext uri="{FF2B5EF4-FFF2-40B4-BE49-F238E27FC236}">
                  <a16:creationId xmlns:a16="http://schemas.microsoft.com/office/drawing/2014/main" id="{8C4607CF-21B6-4D73-B758-C839D14ABB7A}"/>
                </a:ext>
              </a:extLst>
            </p:cNvPr>
            <p:cNvSpPr/>
            <p:nvPr/>
          </p:nvSpPr>
          <p:spPr>
            <a:xfrm>
              <a:off x="5727757" y="1774779"/>
              <a:ext cx="63440" cy="95565"/>
            </a:xfrm>
            <a:custGeom>
              <a:avLst/>
              <a:gdLst/>
              <a:ahLst/>
              <a:cxnLst/>
              <a:rect l="l" t="t" r="r" b="b"/>
              <a:pathLst>
                <a:path w="1955" h="2945" extrusionOk="0">
                  <a:moveTo>
                    <a:pt x="1490" y="1"/>
                  </a:moveTo>
                  <a:cubicBezTo>
                    <a:pt x="1191" y="1"/>
                    <a:pt x="996" y="385"/>
                    <a:pt x="852" y="594"/>
                  </a:cubicBezTo>
                  <a:cubicBezTo>
                    <a:pt x="598" y="963"/>
                    <a:pt x="324" y="1295"/>
                    <a:pt x="1" y="1575"/>
                  </a:cubicBezTo>
                  <a:cubicBezTo>
                    <a:pt x="361" y="1940"/>
                    <a:pt x="555" y="2429"/>
                    <a:pt x="609" y="2944"/>
                  </a:cubicBezTo>
                  <a:cubicBezTo>
                    <a:pt x="1199" y="2384"/>
                    <a:pt x="1640" y="1665"/>
                    <a:pt x="1854" y="878"/>
                  </a:cubicBezTo>
                  <a:cubicBezTo>
                    <a:pt x="1934" y="585"/>
                    <a:pt x="1954" y="54"/>
                    <a:pt x="1533" y="3"/>
                  </a:cubicBezTo>
                  <a:cubicBezTo>
                    <a:pt x="1518" y="1"/>
                    <a:pt x="1504" y="1"/>
                    <a:pt x="1490" y="1"/>
                  </a:cubicBezTo>
                  <a:close/>
                </a:path>
              </a:pathLst>
            </a:custGeom>
            <a:solidFill>
              <a:srgbClr val="7CC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07;p27">
              <a:extLst>
                <a:ext uri="{FF2B5EF4-FFF2-40B4-BE49-F238E27FC236}">
                  <a16:creationId xmlns:a16="http://schemas.microsoft.com/office/drawing/2014/main" id="{91A2C9C4-9FEC-4BC2-87D5-FD57039F8B30}"/>
                </a:ext>
              </a:extLst>
            </p:cNvPr>
            <p:cNvSpPr/>
            <p:nvPr/>
          </p:nvSpPr>
          <p:spPr>
            <a:xfrm>
              <a:off x="5625801" y="1850288"/>
              <a:ext cx="66003" cy="59254"/>
            </a:xfrm>
            <a:custGeom>
              <a:avLst/>
              <a:gdLst/>
              <a:ahLst/>
              <a:cxnLst/>
              <a:rect l="l" t="t" r="r" b="b"/>
              <a:pathLst>
                <a:path w="2034" h="1826" extrusionOk="0">
                  <a:moveTo>
                    <a:pt x="12" y="1"/>
                  </a:moveTo>
                  <a:cubicBezTo>
                    <a:pt x="136" y="577"/>
                    <a:pt x="125" y="1181"/>
                    <a:pt x="0" y="1770"/>
                  </a:cubicBezTo>
                  <a:cubicBezTo>
                    <a:pt x="236" y="1807"/>
                    <a:pt x="473" y="1825"/>
                    <a:pt x="710" y="1825"/>
                  </a:cubicBezTo>
                  <a:cubicBezTo>
                    <a:pt x="1158" y="1825"/>
                    <a:pt x="1604" y="1760"/>
                    <a:pt x="2034" y="1629"/>
                  </a:cubicBezTo>
                  <a:cubicBezTo>
                    <a:pt x="1960" y="1056"/>
                    <a:pt x="1707" y="533"/>
                    <a:pt x="1298" y="58"/>
                  </a:cubicBezTo>
                  <a:cubicBezTo>
                    <a:pt x="1138" y="79"/>
                    <a:pt x="977" y="90"/>
                    <a:pt x="817" y="90"/>
                  </a:cubicBezTo>
                  <a:cubicBezTo>
                    <a:pt x="546" y="90"/>
                    <a:pt x="276" y="60"/>
                    <a:pt x="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08;p27">
              <a:extLst>
                <a:ext uri="{FF2B5EF4-FFF2-40B4-BE49-F238E27FC236}">
                  <a16:creationId xmlns:a16="http://schemas.microsoft.com/office/drawing/2014/main" id="{BF3711F4-3259-4939-9F4D-FC92C10C1F95}"/>
                </a:ext>
              </a:extLst>
            </p:cNvPr>
            <p:cNvSpPr/>
            <p:nvPr/>
          </p:nvSpPr>
          <p:spPr>
            <a:xfrm>
              <a:off x="6192302" y="1477801"/>
              <a:ext cx="89562" cy="115522"/>
            </a:xfrm>
            <a:custGeom>
              <a:avLst/>
              <a:gdLst/>
              <a:ahLst/>
              <a:cxnLst/>
              <a:rect l="l" t="t" r="r" b="b"/>
              <a:pathLst>
                <a:path w="2760" h="3560" extrusionOk="0">
                  <a:moveTo>
                    <a:pt x="748" y="0"/>
                  </a:moveTo>
                  <a:cubicBezTo>
                    <a:pt x="630" y="0"/>
                    <a:pt x="513" y="27"/>
                    <a:pt x="409" y="85"/>
                  </a:cubicBezTo>
                  <a:cubicBezTo>
                    <a:pt x="214" y="197"/>
                    <a:pt x="94" y="411"/>
                    <a:pt x="48" y="630"/>
                  </a:cubicBezTo>
                  <a:cubicBezTo>
                    <a:pt x="0" y="850"/>
                    <a:pt x="20" y="1079"/>
                    <a:pt x="49" y="1301"/>
                  </a:cubicBezTo>
                  <a:cubicBezTo>
                    <a:pt x="108" y="1768"/>
                    <a:pt x="206" y="2228"/>
                    <a:pt x="342" y="2677"/>
                  </a:cubicBezTo>
                  <a:cubicBezTo>
                    <a:pt x="432" y="2975"/>
                    <a:pt x="557" y="3290"/>
                    <a:pt x="823" y="3452"/>
                  </a:cubicBezTo>
                  <a:cubicBezTo>
                    <a:pt x="945" y="3526"/>
                    <a:pt x="1078" y="3559"/>
                    <a:pt x="1214" y="3559"/>
                  </a:cubicBezTo>
                  <a:cubicBezTo>
                    <a:pt x="1746" y="3559"/>
                    <a:pt x="2322" y="3057"/>
                    <a:pt x="2498" y="2604"/>
                  </a:cubicBezTo>
                  <a:cubicBezTo>
                    <a:pt x="2759" y="1940"/>
                    <a:pt x="2098" y="1037"/>
                    <a:pt x="1698" y="565"/>
                  </a:cubicBezTo>
                  <a:cubicBezTo>
                    <a:pt x="1537" y="374"/>
                    <a:pt x="1355" y="194"/>
                    <a:pt x="1129" y="88"/>
                  </a:cubicBezTo>
                  <a:cubicBezTo>
                    <a:pt x="1011" y="32"/>
                    <a:pt x="879" y="0"/>
                    <a:pt x="748" y="0"/>
                  </a:cubicBezTo>
                  <a:close/>
                </a:path>
              </a:pathLst>
            </a:custGeom>
            <a:solidFill>
              <a:srgbClr val="FEDC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09;p27">
              <a:extLst>
                <a:ext uri="{FF2B5EF4-FFF2-40B4-BE49-F238E27FC236}">
                  <a16:creationId xmlns:a16="http://schemas.microsoft.com/office/drawing/2014/main" id="{91EBC623-E5B7-4395-99E9-7EC12B46015E}"/>
                </a:ext>
              </a:extLst>
            </p:cNvPr>
            <p:cNvSpPr/>
            <p:nvPr/>
          </p:nvSpPr>
          <p:spPr>
            <a:xfrm>
              <a:off x="5491006" y="900656"/>
              <a:ext cx="974441" cy="1056540"/>
            </a:xfrm>
            <a:custGeom>
              <a:avLst/>
              <a:gdLst/>
              <a:ahLst/>
              <a:cxnLst/>
              <a:rect l="l" t="t" r="r" b="b"/>
              <a:pathLst>
                <a:path w="30029" h="32559" extrusionOk="0">
                  <a:moveTo>
                    <a:pt x="16210" y="1"/>
                  </a:moveTo>
                  <a:cubicBezTo>
                    <a:pt x="16090" y="1"/>
                    <a:pt x="15970" y="2"/>
                    <a:pt x="15850" y="5"/>
                  </a:cubicBezTo>
                  <a:cubicBezTo>
                    <a:pt x="14139" y="40"/>
                    <a:pt x="12433" y="341"/>
                    <a:pt x="10820" y="919"/>
                  </a:cubicBezTo>
                  <a:cubicBezTo>
                    <a:pt x="9033" y="1562"/>
                    <a:pt x="7380" y="2539"/>
                    <a:pt x="5933" y="3765"/>
                  </a:cubicBezTo>
                  <a:cubicBezTo>
                    <a:pt x="4801" y="4725"/>
                    <a:pt x="3799" y="5832"/>
                    <a:pt x="2952" y="7052"/>
                  </a:cubicBezTo>
                  <a:cubicBezTo>
                    <a:pt x="2307" y="7980"/>
                    <a:pt x="1757" y="8970"/>
                    <a:pt x="1311" y="10008"/>
                  </a:cubicBezTo>
                  <a:cubicBezTo>
                    <a:pt x="732" y="11352"/>
                    <a:pt x="337" y="12766"/>
                    <a:pt x="151" y="14213"/>
                  </a:cubicBezTo>
                  <a:cubicBezTo>
                    <a:pt x="148" y="14218"/>
                    <a:pt x="147" y="14221"/>
                    <a:pt x="148" y="14226"/>
                  </a:cubicBezTo>
                  <a:cubicBezTo>
                    <a:pt x="34" y="15130"/>
                    <a:pt x="1" y="16043"/>
                    <a:pt x="48" y="16953"/>
                  </a:cubicBezTo>
                  <a:cubicBezTo>
                    <a:pt x="129" y="18586"/>
                    <a:pt x="463" y="20206"/>
                    <a:pt x="1020" y="21745"/>
                  </a:cubicBezTo>
                  <a:cubicBezTo>
                    <a:pt x="1337" y="22627"/>
                    <a:pt x="1726" y="23481"/>
                    <a:pt x="2183" y="24300"/>
                  </a:cubicBezTo>
                  <a:cubicBezTo>
                    <a:pt x="3004" y="25766"/>
                    <a:pt x="4041" y="27109"/>
                    <a:pt x="5261" y="28260"/>
                  </a:cubicBezTo>
                  <a:cubicBezTo>
                    <a:pt x="5851" y="28817"/>
                    <a:pt x="6482" y="29325"/>
                    <a:pt x="7151" y="29782"/>
                  </a:cubicBezTo>
                  <a:cubicBezTo>
                    <a:pt x="7599" y="30087"/>
                    <a:pt x="8063" y="30367"/>
                    <a:pt x="8543" y="30624"/>
                  </a:cubicBezTo>
                  <a:cubicBezTo>
                    <a:pt x="10203" y="31514"/>
                    <a:pt x="12023" y="32098"/>
                    <a:pt x="13888" y="32374"/>
                  </a:cubicBezTo>
                  <a:cubicBezTo>
                    <a:pt x="14712" y="32497"/>
                    <a:pt x="15543" y="32559"/>
                    <a:pt x="16374" y="32559"/>
                  </a:cubicBezTo>
                  <a:cubicBezTo>
                    <a:pt x="16958" y="32559"/>
                    <a:pt x="17541" y="32528"/>
                    <a:pt x="18123" y="32468"/>
                  </a:cubicBezTo>
                  <a:cubicBezTo>
                    <a:pt x="20244" y="32253"/>
                    <a:pt x="22316" y="31636"/>
                    <a:pt x="24189" y="30615"/>
                  </a:cubicBezTo>
                  <a:cubicBezTo>
                    <a:pt x="24256" y="30579"/>
                    <a:pt x="24319" y="30539"/>
                    <a:pt x="24386" y="30501"/>
                  </a:cubicBezTo>
                  <a:cubicBezTo>
                    <a:pt x="26071" y="29544"/>
                    <a:pt x="27617" y="28210"/>
                    <a:pt x="28344" y="26418"/>
                  </a:cubicBezTo>
                  <a:cubicBezTo>
                    <a:pt x="29099" y="24560"/>
                    <a:pt x="28740" y="22156"/>
                    <a:pt x="27129" y="20957"/>
                  </a:cubicBezTo>
                  <a:cubicBezTo>
                    <a:pt x="26297" y="20339"/>
                    <a:pt x="25279" y="20116"/>
                    <a:pt x="24231" y="20116"/>
                  </a:cubicBezTo>
                  <a:cubicBezTo>
                    <a:pt x="24210" y="20116"/>
                    <a:pt x="24188" y="20116"/>
                    <a:pt x="24167" y="20116"/>
                  </a:cubicBezTo>
                  <a:cubicBezTo>
                    <a:pt x="23440" y="20123"/>
                    <a:pt x="22701" y="20233"/>
                    <a:pt x="22004" y="20395"/>
                  </a:cubicBezTo>
                  <a:lnTo>
                    <a:pt x="21939" y="20410"/>
                  </a:lnTo>
                  <a:cubicBezTo>
                    <a:pt x="21713" y="20462"/>
                    <a:pt x="21484" y="20519"/>
                    <a:pt x="21258" y="20578"/>
                  </a:cubicBezTo>
                  <a:cubicBezTo>
                    <a:pt x="20534" y="20766"/>
                    <a:pt x="19810" y="20972"/>
                    <a:pt x="19079" y="21122"/>
                  </a:cubicBezTo>
                  <a:cubicBezTo>
                    <a:pt x="18776" y="21183"/>
                    <a:pt x="18474" y="21236"/>
                    <a:pt x="18168" y="21272"/>
                  </a:cubicBezTo>
                  <a:cubicBezTo>
                    <a:pt x="17860" y="21312"/>
                    <a:pt x="17550" y="21332"/>
                    <a:pt x="17240" y="21332"/>
                  </a:cubicBezTo>
                  <a:cubicBezTo>
                    <a:pt x="17088" y="21332"/>
                    <a:pt x="16936" y="21327"/>
                    <a:pt x="16784" y="21317"/>
                  </a:cubicBezTo>
                  <a:cubicBezTo>
                    <a:pt x="16580" y="21302"/>
                    <a:pt x="16376" y="21277"/>
                    <a:pt x="16175" y="21241"/>
                  </a:cubicBezTo>
                  <a:cubicBezTo>
                    <a:pt x="16063" y="21221"/>
                    <a:pt x="15951" y="21197"/>
                    <a:pt x="15841" y="21168"/>
                  </a:cubicBezTo>
                  <a:cubicBezTo>
                    <a:pt x="15387" y="21059"/>
                    <a:pt x="14948" y="20897"/>
                    <a:pt x="14532" y="20686"/>
                  </a:cubicBezTo>
                  <a:cubicBezTo>
                    <a:pt x="13830" y="20330"/>
                    <a:pt x="13200" y="19848"/>
                    <a:pt x="12672" y="19265"/>
                  </a:cubicBezTo>
                  <a:cubicBezTo>
                    <a:pt x="12330" y="18890"/>
                    <a:pt x="12036" y="18473"/>
                    <a:pt x="11794" y="18026"/>
                  </a:cubicBezTo>
                  <a:cubicBezTo>
                    <a:pt x="11700" y="17849"/>
                    <a:pt x="11613" y="17667"/>
                    <a:pt x="11537" y="17481"/>
                  </a:cubicBezTo>
                  <a:cubicBezTo>
                    <a:pt x="11438" y="17242"/>
                    <a:pt x="11356" y="16997"/>
                    <a:pt x="11292" y="16747"/>
                  </a:cubicBezTo>
                  <a:cubicBezTo>
                    <a:pt x="11221" y="16465"/>
                    <a:pt x="11171" y="16179"/>
                    <a:pt x="11142" y="15889"/>
                  </a:cubicBezTo>
                  <a:cubicBezTo>
                    <a:pt x="11096" y="15409"/>
                    <a:pt x="11110" y="14927"/>
                    <a:pt x="11180" y="14450"/>
                  </a:cubicBezTo>
                  <a:cubicBezTo>
                    <a:pt x="11289" y="13697"/>
                    <a:pt x="11530" y="12968"/>
                    <a:pt x="11893" y="12300"/>
                  </a:cubicBezTo>
                  <a:cubicBezTo>
                    <a:pt x="12008" y="12085"/>
                    <a:pt x="12136" y="11877"/>
                    <a:pt x="12276" y="11677"/>
                  </a:cubicBezTo>
                  <a:cubicBezTo>
                    <a:pt x="12713" y="11054"/>
                    <a:pt x="13260" y="10510"/>
                    <a:pt x="13903" y="10097"/>
                  </a:cubicBezTo>
                  <a:cubicBezTo>
                    <a:pt x="13909" y="10095"/>
                    <a:pt x="13914" y="10090"/>
                    <a:pt x="13918" y="10088"/>
                  </a:cubicBezTo>
                  <a:cubicBezTo>
                    <a:pt x="14129" y="9954"/>
                    <a:pt x="14349" y="9834"/>
                    <a:pt x="14575" y="9728"/>
                  </a:cubicBezTo>
                  <a:cubicBezTo>
                    <a:pt x="15281" y="9402"/>
                    <a:pt x="16050" y="9219"/>
                    <a:pt x="16829" y="9176"/>
                  </a:cubicBezTo>
                  <a:cubicBezTo>
                    <a:pt x="16945" y="9169"/>
                    <a:pt x="17062" y="9166"/>
                    <a:pt x="17178" y="9166"/>
                  </a:cubicBezTo>
                  <a:cubicBezTo>
                    <a:pt x="17330" y="9166"/>
                    <a:pt x="17483" y="9172"/>
                    <a:pt x="17635" y="9183"/>
                  </a:cubicBezTo>
                  <a:cubicBezTo>
                    <a:pt x="18403" y="9234"/>
                    <a:pt x="19156" y="9426"/>
                    <a:pt x="19856" y="9752"/>
                  </a:cubicBezTo>
                  <a:cubicBezTo>
                    <a:pt x="20047" y="9839"/>
                    <a:pt x="20231" y="9937"/>
                    <a:pt x="20410" y="10045"/>
                  </a:cubicBezTo>
                  <a:cubicBezTo>
                    <a:pt x="20629" y="10178"/>
                    <a:pt x="20838" y="10324"/>
                    <a:pt x="21037" y="10484"/>
                  </a:cubicBezTo>
                  <a:cubicBezTo>
                    <a:pt x="21430" y="10803"/>
                    <a:pt x="21786" y="11170"/>
                    <a:pt x="22147" y="11527"/>
                  </a:cubicBezTo>
                  <a:cubicBezTo>
                    <a:pt x="22236" y="11616"/>
                    <a:pt x="22326" y="11704"/>
                    <a:pt x="22417" y="11789"/>
                  </a:cubicBezTo>
                  <a:cubicBezTo>
                    <a:pt x="22748" y="12107"/>
                    <a:pt x="23096" y="12399"/>
                    <a:pt x="23491" y="12630"/>
                  </a:cubicBezTo>
                  <a:cubicBezTo>
                    <a:pt x="23770" y="12794"/>
                    <a:pt x="24069" y="12919"/>
                    <a:pt x="24380" y="13002"/>
                  </a:cubicBezTo>
                  <a:lnTo>
                    <a:pt x="24383" y="13002"/>
                  </a:lnTo>
                  <a:cubicBezTo>
                    <a:pt x="24746" y="13104"/>
                    <a:pt x="25124" y="13154"/>
                    <a:pt x="25503" y="13154"/>
                  </a:cubicBezTo>
                  <a:cubicBezTo>
                    <a:pt x="26396" y="13154"/>
                    <a:pt x="27294" y="12877"/>
                    <a:pt x="28020" y="12352"/>
                  </a:cubicBezTo>
                  <a:cubicBezTo>
                    <a:pt x="29316" y="11413"/>
                    <a:pt x="30029" y="9764"/>
                    <a:pt x="29930" y="8168"/>
                  </a:cubicBezTo>
                  <a:cubicBezTo>
                    <a:pt x="29874" y="7267"/>
                    <a:pt x="29545" y="6232"/>
                    <a:pt x="28987" y="5411"/>
                  </a:cubicBezTo>
                  <a:cubicBezTo>
                    <a:pt x="28680" y="4961"/>
                    <a:pt x="28303" y="4574"/>
                    <a:pt x="27866" y="4310"/>
                  </a:cubicBezTo>
                  <a:cubicBezTo>
                    <a:pt x="27109" y="3855"/>
                    <a:pt x="26381" y="3343"/>
                    <a:pt x="25632" y="2859"/>
                  </a:cubicBezTo>
                  <a:cubicBezTo>
                    <a:pt x="25253" y="2613"/>
                    <a:pt x="24870" y="2375"/>
                    <a:pt x="24477" y="2154"/>
                  </a:cubicBezTo>
                  <a:cubicBezTo>
                    <a:pt x="21968" y="745"/>
                    <a:pt x="19087" y="1"/>
                    <a:pt x="162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10;p27">
              <a:extLst>
                <a:ext uri="{FF2B5EF4-FFF2-40B4-BE49-F238E27FC236}">
                  <a16:creationId xmlns:a16="http://schemas.microsoft.com/office/drawing/2014/main" id="{8F55110E-2B7F-47E8-9540-24257E28D796}"/>
                </a:ext>
              </a:extLst>
            </p:cNvPr>
            <p:cNvSpPr/>
            <p:nvPr/>
          </p:nvSpPr>
          <p:spPr>
            <a:xfrm>
              <a:off x="5788924" y="990995"/>
              <a:ext cx="196030" cy="183180"/>
            </a:xfrm>
            <a:custGeom>
              <a:avLst/>
              <a:gdLst/>
              <a:ahLst/>
              <a:cxnLst/>
              <a:rect l="l" t="t" r="r" b="b"/>
              <a:pathLst>
                <a:path w="6041" h="5645" extrusionOk="0">
                  <a:moveTo>
                    <a:pt x="3074" y="1"/>
                  </a:moveTo>
                  <a:cubicBezTo>
                    <a:pt x="1785" y="1"/>
                    <a:pt x="496" y="781"/>
                    <a:pt x="138" y="2080"/>
                  </a:cubicBezTo>
                  <a:cubicBezTo>
                    <a:pt x="0" y="2573"/>
                    <a:pt x="8" y="3111"/>
                    <a:pt x="178" y="3596"/>
                  </a:cubicBezTo>
                  <a:cubicBezTo>
                    <a:pt x="529" y="4604"/>
                    <a:pt x="1483" y="5341"/>
                    <a:pt x="2527" y="5566"/>
                  </a:cubicBezTo>
                  <a:cubicBezTo>
                    <a:pt x="2764" y="5618"/>
                    <a:pt x="3007" y="5645"/>
                    <a:pt x="3250" y="5645"/>
                  </a:cubicBezTo>
                  <a:cubicBezTo>
                    <a:pt x="3613" y="5645"/>
                    <a:pt x="3975" y="5584"/>
                    <a:pt x="4313" y="5451"/>
                  </a:cubicBezTo>
                  <a:cubicBezTo>
                    <a:pt x="5335" y="5049"/>
                    <a:pt x="6041" y="3970"/>
                    <a:pt x="6032" y="2872"/>
                  </a:cubicBezTo>
                  <a:cubicBezTo>
                    <a:pt x="6021" y="1774"/>
                    <a:pt x="5316" y="721"/>
                    <a:pt x="4317" y="265"/>
                  </a:cubicBezTo>
                  <a:cubicBezTo>
                    <a:pt x="3925" y="86"/>
                    <a:pt x="3499" y="1"/>
                    <a:pt x="30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11;p27">
              <a:extLst>
                <a:ext uri="{FF2B5EF4-FFF2-40B4-BE49-F238E27FC236}">
                  <a16:creationId xmlns:a16="http://schemas.microsoft.com/office/drawing/2014/main" id="{0D8D0199-C2EE-4B94-8468-F7467927B42C}"/>
                </a:ext>
              </a:extLst>
            </p:cNvPr>
            <p:cNvSpPr/>
            <p:nvPr/>
          </p:nvSpPr>
          <p:spPr>
            <a:xfrm>
              <a:off x="5876440" y="1045023"/>
              <a:ext cx="69670" cy="65062"/>
            </a:xfrm>
            <a:custGeom>
              <a:avLst/>
              <a:gdLst/>
              <a:ahLst/>
              <a:cxnLst/>
              <a:rect l="l" t="t" r="r" b="b"/>
              <a:pathLst>
                <a:path w="2147" h="2005" extrusionOk="0">
                  <a:moveTo>
                    <a:pt x="1093" y="0"/>
                  </a:moveTo>
                  <a:cubicBezTo>
                    <a:pt x="635" y="0"/>
                    <a:pt x="178" y="277"/>
                    <a:pt x="50" y="738"/>
                  </a:cubicBezTo>
                  <a:cubicBezTo>
                    <a:pt x="1" y="915"/>
                    <a:pt x="5" y="1103"/>
                    <a:pt x="64" y="1278"/>
                  </a:cubicBezTo>
                  <a:cubicBezTo>
                    <a:pt x="189" y="1636"/>
                    <a:pt x="529" y="1897"/>
                    <a:pt x="899" y="1976"/>
                  </a:cubicBezTo>
                  <a:cubicBezTo>
                    <a:pt x="983" y="1995"/>
                    <a:pt x="1069" y="2005"/>
                    <a:pt x="1156" y="2005"/>
                  </a:cubicBezTo>
                  <a:cubicBezTo>
                    <a:pt x="1284" y="2005"/>
                    <a:pt x="1413" y="1983"/>
                    <a:pt x="1533" y="1936"/>
                  </a:cubicBezTo>
                  <a:cubicBezTo>
                    <a:pt x="1896" y="1793"/>
                    <a:pt x="2146" y="1410"/>
                    <a:pt x="2143" y="1020"/>
                  </a:cubicBezTo>
                  <a:cubicBezTo>
                    <a:pt x="2139" y="630"/>
                    <a:pt x="1889" y="256"/>
                    <a:pt x="1534" y="94"/>
                  </a:cubicBezTo>
                  <a:cubicBezTo>
                    <a:pt x="1395" y="30"/>
                    <a:pt x="1244" y="0"/>
                    <a:pt x="10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12;p27">
              <a:extLst>
                <a:ext uri="{FF2B5EF4-FFF2-40B4-BE49-F238E27FC236}">
                  <a16:creationId xmlns:a16="http://schemas.microsoft.com/office/drawing/2014/main" id="{614C28C9-7DEB-434E-85F1-AFB6DFB1EE13}"/>
                </a:ext>
              </a:extLst>
            </p:cNvPr>
            <p:cNvSpPr/>
            <p:nvPr/>
          </p:nvSpPr>
          <p:spPr>
            <a:xfrm>
              <a:off x="6025480" y="970876"/>
              <a:ext cx="199373" cy="185809"/>
            </a:xfrm>
            <a:custGeom>
              <a:avLst/>
              <a:gdLst/>
              <a:ahLst/>
              <a:cxnLst/>
              <a:rect l="l" t="t" r="r" b="b"/>
              <a:pathLst>
                <a:path w="6144" h="5726" extrusionOk="0">
                  <a:moveTo>
                    <a:pt x="3260" y="1"/>
                  </a:moveTo>
                  <a:cubicBezTo>
                    <a:pt x="2513" y="1"/>
                    <a:pt x="1761" y="254"/>
                    <a:pt x="1193" y="756"/>
                  </a:cubicBezTo>
                  <a:cubicBezTo>
                    <a:pt x="370" y="1484"/>
                    <a:pt x="0" y="2698"/>
                    <a:pt x="312" y="3752"/>
                  </a:cubicBezTo>
                  <a:cubicBezTo>
                    <a:pt x="624" y="4805"/>
                    <a:pt x="1614" y="5631"/>
                    <a:pt x="2708" y="5717"/>
                  </a:cubicBezTo>
                  <a:cubicBezTo>
                    <a:pt x="2779" y="5723"/>
                    <a:pt x="2850" y="5726"/>
                    <a:pt x="2921" y="5726"/>
                  </a:cubicBezTo>
                  <a:cubicBezTo>
                    <a:pt x="3454" y="5726"/>
                    <a:pt x="3984" y="5568"/>
                    <a:pt x="4451" y="5307"/>
                  </a:cubicBezTo>
                  <a:cubicBezTo>
                    <a:pt x="5384" y="4788"/>
                    <a:pt x="6081" y="3805"/>
                    <a:pt x="6124" y="2738"/>
                  </a:cubicBezTo>
                  <a:cubicBezTo>
                    <a:pt x="6144" y="2224"/>
                    <a:pt x="5996" y="1708"/>
                    <a:pt x="5720" y="1275"/>
                  </a:cubicBezTo>
                  <a:cubicBezTo>
                    <a:pt x="5179" y="423"/>
                    <a:pt x="4223" y="1"/>
                    <a:pt x="32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13;p27">
              <a:extLst>
                <a:ext uri="{FF2B5EF4-FFF2-40B4-BE49-F238E27FC236}">
                  <a16:creationId xmlns:a16="http://schemas.microsoft.com/office/drawing/2014/main" id="{1248230C-1053-4CC7-95CA-7C52ED229788}"/>
                </a:ext>
              </a:extLst>
            </p:cNvPr>
            <p:cNvSpPr/>
            <p:nvPr/>
          </p:nvSpPr>
          <p:spPr>
            <a:xfrm>
              <a:off x="6067242" y="1032303"/>
              <a:ext cx="70773" cy="66003"/>
            </a:xfrm>
            <a:custGeom>
              <a:avLst/>
              <a:gdLst/>
              <a:ahLst/>
              <a:cxnLst/>
              <a:rect l="l" t="t" r="r" b="b"/>
              <a:pathLst>
                <a:path w="2181" h="2034" extrusionOk="0">
                  <a:moveTo>
                    <a:pt x="1157" y="1"/>
                  </a:moveTo>
                  <a:cubicBezTo>
                    <a:pt x="892" y="1"/>
                    <a:pt x="625" y="90"/>
                    <a:pt x="424" y="269"/>
                  </a:cubicBezTo>
                  <a:cubicBezTo>
                    <a:pt x="131" y="527"/>
                    <a:pt x="1" y="958"/>
                    <a:pt x="112" y="1332"/>
                  </a:cubicBezTo>
                  <a:cubicBezTo>
                    <a:pt x="222" y="1706"/>
                    <a:pt x="574" y="2000"/>
                    <a:pt x="962" y="2031"/>
                  </a:cubicBezTo>
                  <a:cubicBezTo>
                    <a:pt x="986" y="2033"/>
                    <a:pt x="1010" y="2034"/>
                    <a:pt x="1034" y="2034"/>
                  </a:cubicBezTo>
                  <a:cubicBezTo>
                    <a:pt x="1224" y="2034"/>
                    <a:pt x="1413" y="1978"/>
                    <a:pt x="1581" y="1885"/>
                  </a:cubicBezTo>
                  <a:cubicBezTo>
                    <a:pt x="1912" y="1700"/>
                    <a:pt x="2160" y="1351"/>
                    <a:pt x="2174" y="972"/>
                  </a:cubicBezTo>
                  <a:cubicBezTo>
                    <a:pt x="2180" y="788"/>
                    <a:pt x="2130" y="608"/>
                    <a:pt x="2031" y="454"/>
                  </a:cubicBezTo>
                  <a:cubicBezTo>
                    <a:pt x="1839" y="151"/>
                    <a:pt x="1499" y="1"/>
                    <a:pt x="11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14;p27">
              <a:extLst>
                <a:ext uri="{FF2B5EF4-FFF2-40B4-BE49-F238E27FC236}">
                  <a16:creationId xmlns:a16="http://schemas.microsoft.com/office/drawing/2014/main" id="{57D2AB83-3BEB-424E-9BA9-3DAF08A8157E}"/>
                </a:ext>
              </a:extLst>
            </p:cNvPr>
            <p:cNvSpPr/>
            <p:nvPr/>
          </p:nvSpPr>
          <p:spPr>
            <a:xfrm>
              <a:off x="6003771" y="945955"/>
              <a:ext cx="228286" cy="82261"/>
            </a:xfrm>
            <a:custGeom>
              <a:avLst/>
              <a:gdLst/>
              <a:ahLst/>
              <a:cxnLst/>
              <a:rect l="l" t="t" r="r" b="b"/>
              <a:pathLst>
                <a:path w="7035" h="2535" extrusionOk="0">
                  <a:moveTo>
                    <a:pt x="6341" y="1"/>
                  </a:moveTo>
                  <a:cubicBezTo>
                    <a:pt x="6162" y="1"/>
                    <a:pt x="5982" y="47"/>
                    <a:pt x="5807" y="94"/>
                  </a:cubicBezTo>
                  <a:lnTo>
                    <a:pt x="1326" y="1266"/>
                  </a:lnTo>
                  <a:cubicBezTo>
                    <a:pt x="957" y="1363"/>
                    <a:pt x="1" y="1758"/>
                    <a:pt x="381" y="2322"/>
                  </a:cubicBezTo>
                  <a:cubicBezTo>
                    <a:pt x="490" y="2485"/>
                    <a:pt x="703" y="2534"/>
                    <a:pt x="929" y="2534"/>
                  </a:cubicBezTo>
                  <a:cubicBezTo>
                    <a:pt x="1176" y="2534"/>
                    <a:pt x="1440" y="2476"/>
                    <a:pt x="1606" y="2441"/>
                  </a:cubicBezTo>
                  <a:cubicBezTo>
                    <a:pt x="3111" y="2130"/>
                    <a:pt x="4598" y="1653"/>
                    <a:pt x="6084" y="1259"/>
                  </a:cubicBezTo>
                  <a:cubicBezTo>
                    <a:pt x="6309" y="1199"/>
                    <a:pt x="6541" y="1135"/>
                    <a:pt x="6725" y="992"/>
                  </a:cubicBezTo>
                  <a:cubicBezTo>
                    <a:pt x="6910" y="849"/>
                    <a:pt x="7035" y="602"/>
                    <a:pt x="6965" y="380"/>
                  </a:cubicBezTo>
                  <a:cubicBezTo>
                    <a:pt x="6899" y="169"/>
                    <a:pt x="6679" y="36"/>
                    <a:pt x="6459" y="8"/>
                  </a:cubicBezTo>
                  <a:cubicBezTo>
                    <a:pt x="6420" y="3"/>
                    <a:pt x="6380" y="1"/>
                    <a:pt x="63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15;p27">
              <a:extLst>
                <a:ext uri="{FF2B5EF4-FFF2-40B4-BE49-F238E27FC236}">
                  <a16:creationId xmlns:a16="http://schemas.microsoft.com/office/drawing/2014/main" id="{4B8F5AD4-DB90-4569-AA8A-0B634A47D79D}"/>
                </a:ext>
              </a:extLst>
            </p:cNvPr>
            <p:cNvSpPr/>
            <p:nvPr/>
          </p:nvSpPr>
          <p:spPr>
            <a:xfrm>
              <a:off x="5766274" y="963380"/>
              <a:ext cx="230622" cy="67723"/>
            </a:xfrm>
            <a:custGeom>
              <a:avLst/>
              <a:gdLst/>
              <a:ahLst/>
              <a:cxnLst/>
              <a:rect l="l" t="t" r="r" b="b"/>
              <a:pathLst>
                <a:path w="7107" h="2087" extrusionOk="0">
                  <a:moveTo>
                    <a:pt x="738" y="1"/>
                  </a:moveTo>
                  <a:cubicBezTo>
                    <a:pt x="666" y="1"/>
                    <a:pt x="595" y="7"/>
                    <a:pt x="524" y="22"/>
                  </a:cubicBezTo>
                  <a:cubicBezTo>
                    <a:pt x="308" y="67"/>
                    <a:pt x="99" y="217"/>
                    <a:pt x="50" y="433"/>
                  </a:cubicBezTo>
                  <a:cubicBezTo>
                    <a:pt x="1" y="661"/>
                    <a:pt x="145" y="896"/>
                    <a:pt x="340" y="1024"/>
                  </a:cubicBezTo>
                  <a:cubicBezTo>
                    <a:pt x="535" y="1151"/>
                    <a:pt x="772" y="1195"/>
                    <a:pt x="1002" y="1236"/>
                  </a:cubicBezTo>
                  <a:cubicBezTo>
                    <a:pt x="2515" y="1506"/>
                    <a:pt x="4038" y="1857"/>
                    <a:pt x="5562" y="2044"/>
                  </a:cubicBezTo>
                  <a:cubicBezTo>
                    <a:pt x="5694" y="2060"/>
                    <a:pt x="5889" y="2086"/>
                    <a:pt x="6087" y="2086"/>
                  </a:cubicBezTo>
                  <a:cubicBezTo>
                    <a:pt x="6369" y="2086"/>
                    <a:pt x="6656" y="2033"/>
                    <a:pt x="6774" y="1823"/>
                  </a:cubicBezTo>
                  <a:cubicBezTo>
                    <a:pt x="7106" y="1230"/>
                    <a:pt x="6120" y="916"/>
                    <a:pt x="5743" y="850"/>
                  </a:cubicBezTo>
                  <a:lnTo>
                    <a:pt x="1182" y="52"/>
                  </a:lnTo>
                  <a:cubicBezTo>
                    <a:pt x="1035" y="26"/>
                    <a:pt x="886" y="1"/>
                    <a:pt x="7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16;p27">
              <a:extLst>
                <a:ext uri="{FF2B5EF4-FFF2-40B4-BE49-F238E27FC236}">
                  <a16:creationId xmlns:a16="http://schemas.microsoft.com/office/drawing/2014/main" id="{EA43FAA0-A479-4A2B-8AB4-AD378DF54BD0}"/>
                </a:ext>
              </a:extLst>
            </p:cNvPr>
            <p:cNvSpPr/>
            <p:nvPr/>
          </p:nvSpPr>
          <p:spPr>
            <a:xfrm>
              <a:off x="5586797" y="1022795"/>
              <a:ext cx="189378" cy="150276"/>
            </a:xfrm>
            <a:custGeom>
              <a:avLst/>
              <a:gdLst/>
              <a:ahLst/>
              <a:cxnLst/>
              <a:rect l="l" t="t" r="r" b="b"/>
              <a:pathLst>
                <a:path w="5836" h="4631" extrusionOk="0">
                  <a:moveTo>
                    <a:pt x="2981" y="1"/>
                  </a:moveTo>
                  <a:cubicBezTo>
                    <a:pt x="1849" y="961"/>
                    <a:pt x="847" y="2068"/>
                    <a:pt x="0" y="3288"/>
                  </a:cubicBezTo>
                  <a:cubicBezTo>
                    <a:pt x="52" y="3302"/>
                    <a:pt x="105" y="3319"/>
                    <a:pt x="155" y="3333"/>
                  </a:cubicBezTo>
                  <a:cubicBezTo>
                    <a:pt x="2020" y="3881"/>
                    <a:pt x="3917" y="4314"/>
                    <a:pt x="5835" y="4630"/>
                  </a:cubicBezTo>
                  <a:cubicBezTo>
                    <a:pt x="4885" y="3105"/>
                    <a:pt x="3998" y="1489"/>
                    <a:pt x="2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17;p27">
              <a:extLst>
                <a:ext uri="{FF2B5EF4-FFF2-40B4-BE49-F238E27FC236}">
                  <a16:creationId xmlns:a16="http://schemas.microsoft.com/office/drawing/2014/main" id="{37ACC101-637C-4879-A6F1-E423371BC777}"/>
                </a:ext>
              </a:extLst>
            </p:cNvPr>
            <p:cNvSpPr/>
            <p:nvPr/>
          </p:nvSpPr>
          <p:spPr>
            <a:xfrm>
              <a:off x="5495874" y="1225410"/>
              <a:ext cx="253856" cy="136517"/>
            </a:xfrm>
            <a:custGeom>
              <a:avLst/>
              <a:gdLst/>
              <a:ahLst/>
              <a:cxnLst/>
              <a:rect l="l" t="t" r="r" b="b"/>
              <a:pathLst>
                <a:path w="7823" h="4207" extrusionOk="0">
                  <a:moveTo>
                    <a:pt x="1161" y="0"/>
                  </a:moveTo>
                  <a:cubicBezTo>
                    <a:pt x="582" y="1344"/>
                    <a:pt x="187" y="2758"/>
                    <a:pt x="1" y="4206"/>
                  </a:cubicBezTo>
                  <a:cubicBezTo>
                    <a:pt x="2608" y="3316"/>
                    <a:pt x="5216" y="2424"/>
                    <a:pt x="7822" y="1531"/>
                  </a:cubicBezTo>
                  <a:cubicBezTo>
                    <a:pt x="6344" y="1198"/>
                    <a:pt x="4866" y="865"/>
                    <a:pt x="3389" y="535"/>
                  </a:cubicBezTo>
                  <a:cubicBezTo>
                    <a:pt x="2788" y="399"/>
                    <a:pt x="1978" y="141"/>
                    <a:pt x="11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18;p27">
              <a:extLst>
                <a:ext uri="{FF2B5EF4-FFF2-40B4-BE49-F238E27FC236}">
                  <a16:creationId xmlns:a16="http://schemas.microsoft.com/office/drawing/2014/main" id="{C3B4B1A3-B844-4180-9307-4FADAC156F71}"/>
                </a:ext>
              </a:extLst>
            </p:cNvPr>
            <p:cNvSpPr/>
            <p:nvPr/>
          </p:nvSpPr>
          <p:spPr>
            <a:xfrm>
              <a:off x="5492564" y="1438278"/>
              <a:ext cx="262423" cy="168026"/>
            </a:xfrm>
            <a:custGeom>
              <a:avLst/>
              <a:gdLst/>
              <a:ahLst/>
              <a:cxnLst/>
              <a:rect l="l" t="t" r="r" b="b"/>
              <a:pathLst>
                <a:path w="8087" h="5178" extrusionOk="0">
                  <a:moveTo>
                    <a:pt x="8087" y="1"/>
                  </a:moveTo>
                  <a:lnTo>
                    <a:pt x="0" y="387"/>
                  </a:lnTo>
                  <a:cubicBezTo>
                    <a:pt x="81" y="2018"/>
                    <a:pt x="415" y="3638"/>
                    <a:pt x="972" y="5178"/>
                  </a:cubicBezTo>
                  <a:cubicBezTo>
                    <a:pt x="1201" y="5081"/>
                    <a:pt x="1425" y="4961"/>
                    <a:pt x="1640" y="4842"/>
                  </a:cubicBezTo>
                  <a:cubicBezTo>
                    <a:pt x="3998" y="3526"/>
                    <a:pt x="6167" y="1898"/>
                    <a:pt x="8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19;p27">
              <a:extLst>
                <a:ext uri="{FF2B5EF4-FFF2-40B4-BE49-F238E27FC236}">
                  <a16:creationId xmlns:a16="http://schemas.microsoft.com/office/drawing/2014/main" id="{E6270F83-1A4C-4BE1-B598-58A3515F50FB}"/>
                </a:ext>
              </a:extLst>
            </p:cNvPr>
            <p:cNvSpPr/>
            <p:nvPr/>
          </p:nvSpPr>
          <p:spPr>
            <a:xfrm>
              <a:off x="5561843" y="1591731"/>
              <a:ext cx="252656" cy="225949"/>
            </a:xfrm>
            <a:custGeom>
              <a:avLst/>
              <a:gdLst/>
              <a:ahLst/>
              <a:cxnLst/>
              <a:rect l="l" t="t" r="r" b="b"/>
              <a:pathLst>
                <a:path w="7786" h="6963" extrusionOk="0">
                  <a:moveTo>
                    <a:pt x="7786" y="1"/>
                  </a:moveTo>
                  <a:lnTo>
                    <a:pt x="7786" y="1"/>
                  </a:lnTo>
                  <a:cubicBezTo>
                    <a:pt x="5127" y="830"/>
                    <a:pt x="2527" y="1833"/>
                    <a:pt x="0" y="3003"/>
                  </a:cubicBezTo>
                  <a:cubicBezTo>
                    <a:pt x="822" y="4469"/>
                    <a:pt x="1858" y="5812"/>
                    <a:pt x="3079" y="6963"/>
                  </a:cubicBezTo>
                  <a:cubicBezTo>
                    <a:pt x="3104" y="6951"/>
                    <a:pt x="3133" y="6936"/>
                    <a:pt x="3160" y="6922"/>
                  </a:cubicBezTo>
                  <a:cubicBezTo>
                    <a:pt x="3862" y="6539"/>
                    <a:pt x="4370" y="5881"/>
                    <a:pt x="4832" y="5228"/>
                  </a:cubicBezTo>
                  <a:cubicBezTo>
                    <a:pt x="5985" y="3587"/>
                    <a:pt x="6975" y="1836"/>
                    <a:pt x="7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20;p27">
              <a:extLst>
                <a:ext uri="{FF2B5EF4-FFF2-40B4-BE49-F238E27FC236}">
                  <a16:creationId xmlns:a16="http://schemas.microsoft.com/office/drawing/2014/main" id="{E2A1C401-D70A-491F-BADB-4CC15BF98CAD}"/>
                </a:ext>
              </a:extLst>
            </p:cNvPr>
            <p:cNvSpPr/>
            <p:nvPr/>
          </p:nvSpPr>
          <p:spPr>
            <a:xfrm>
              <a:off x="5768189" y="1694109"/>
              <a:ext cx="187821" cy="257101"/>
            </a:xfrm>
            <a:custGeom>
              <a:avLst/>
              <a:gdLst/>
              <a:ahLst/>
              <a:cxnLst/>
              <a:rect l="l" t="t" r="r" b="b"/>
              <a:pathLst>
                <a:path w="5788" h="7923" extrusionOk="0">
                  <a:moveTo>
                    <a:pt x="5787" y="1"/>
                  </a:moveTo>
                  <a:lnTo>
                    <a:pt x="5787" y="1"/>
                  </a:lnTo>
                  <a:cubicBezTo>
                    <a:pt x="4986" y="871"/>
                    <a:pt x="4183" y="1742"/>
                    <a:pt x="3381" y="2612"/>
                  </a:cubicBezTo>
                  <a:cubicBezTo>
                    <a:pt x="2683" y="3368"/>
                    <a:pt x="1987" y="4122"/>
                    <a:pt x="1292" y="4875"/>
                  </a:cubicBezTo>
                  <a:cubicBezTo>
                    <a:pt x="980" y="5213"/>
                    <a:pt x="400" y="5679"/>
                    <a:pt x="1" y="6172"/>
                  </a:cubicBezTo>
                  <a:cubicBezTo>
                    <a:pt x="1661" y="7062"/>
                    <a:pt x="3481" y="7646"/>
                    <a:pt x="5347" y="7922"/>
                  </a:cubicBezTo>
                  <a:cubicBezTo>
                    <a:pt x="5453" y="7593"/>
                    <a:pt x="5475" y="7227"/>
                    <a:pt x="5489" y="6880"/>
                  </a:cubicBezTo>
                  <a:cubicBezTo>
                    <a:pt x="5591" y="4587"/>
                    <a:pt x="5690" y="2295"/>
                    <a:pt x="5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21;p27">
              <a:extLst>
                <a:ext uri="{FF2B5EF4-FFF2-40B4-BE49-F238E27FC236}">
                  <a16:creationId xmlns:a16="http://schemas.microsoft.com/office/drawing/2014/main" id="{FF58FC12-EEC5-4C6C-9E87-CDA0DB3C3C88}"/>
                </a:ext>
              </a:extLst>
            </p:cNvPr>
            <p:cNvSpPr/>
            <p:nvPr/>
          </p:nvSpPr>
          <p:spPr>
            <a:xfrm>
              <a:off x="6079054" y="1711827"/>
              <a:ext cx="203299" cy="242401"/>
            </a:xfrm>
            <a:custGeom>
              <a:avLst/>
              <a:gdLst/>
              <a:ahLst/>
              <a:cxnLst/>
              <a:rect l="l" t="t" r="r" b="b"/>
              <a:pathLst>
                <a:path w="6265" h="7470" extrusionOk="0">
                  <a:moveTo>
                    <a:pt x="1105" y="0"/>
                  </a:moveTo>
                  <a:cubicBezTo>
                    <a:pt x="1059" y="0"/>
                    <a:pt x="1014" y="12"/>
                    <a:pt x="971" y="38"/>
                  </a:cubicBezTo>
                  <a:cubicBezTo>
                    <a:pt x="839" y="119"/>
                    <a:pt x="810" y="291"/>
                    <a:pt x="796" y="443"/>
                  </a:cubicBezTo>
                  <a:cubicBezTo>
                    <a:pt x="690" y="1480"/>
                    <a:pt x="584" y="2516"/>
                    <a:pt x="476" y="3553"/>
                  </a:cubicBezTo>
                  <a:cubicBezTo>
                    <a:pt x="384" y="4451"/>
                    <a:pt x="293" y="5349"/>
                    <a:pt x="203" y="6247"/>
                  </a:cubicBezTo>
                  <a:cubicBezTo>
                    <a:pt x="177" y="6502"/>
                    <a:pt x="58" y="6998"/>
                    <a:pt x="1" y="7470"/>
                  </a:cubicBezTo>
                  <a:cubicBezTo>
                    <a:pt x="2122" y="7255"/>
                    <a:pt x="4194" y="6638"/>
                    <a:pt x="6067" y="5617"/>
                  </a:cubicBezTo>
                  <a:cubicBezTo>
                    <a:pt x="6134" y="5581"/>
                    <a:pt x="6197" y="5541"/>
                    <a:pt x="6264" y="5503"/>
                  </a:cubicBezTo>
                  <a:cubicBezTo>
                    <a:pt x="6141" y="5332"/>
                    <a:pt x="6000" y="5168"/>
                    <a:pt x="5864" y="5014"/>
                  </a:cubicBezTo>
                  <a:cubicBezTo>
                    <a:pt x="4451" y="3409"/>
                    <a:pt x="3015" y="1825"/>
                    <a:pt x="1552" y="264"/>
                  </a:cubicBezTo>
                  <a:cubicBezTo>
                    <a:pt x="1431" y="137"/>
                    <a:pt x="1264" y="0"/>
                    <a:pt x="11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22;p27">
              <a:extLst>
                <a:ext uri="{FF2B5EF4-FFF2-40B4-BE49-F238E27FC236}">
                  <a16:creationId xmlns:a16="http://schemas.microsoft.com/office/drawing/2014/main" id="{B8D17E36-F02F-46D8-9A2E-D1E30A0BD348}"/>
                </a:ext>
              </a:extLst>
            </p:cNvPr>
            <p:cNvSpPr/>
            <p:nvPr/>
          </p:nvSpPr>
          <p:spPr>
            <a:xfrm>
              <a:off x="6291338" y="993429"/>
              <a:ext cx="140281" cy="195089"/>
            </a:xfrm>
            <a:custGeom>
              <a:avLst/>
              <a:gdLst/>
              <a:ahLst/>
              <a:cxnLst/>
              <a:rect l="l" t="t" r="r" b="b"/>
              <a:pathLst>
                <a:path w="4323" h="6012" extrusionOk="0">
                  <a:moveTo>
                    <a:pt x="968" y="0"/>
                  </a:moveTo>
                  <a:cubicBezTo>
                    <a:pt x="807" y="457"/>
                    <a:pt x="712" y="958"/>
                    <a:pt x="640" y="1396"/>
                  </a:cubicBezTo>
                  <a:cubicBezTo>
                    <a:pt x="450" y="2543"/>
                    <a:pt x="262" y="3691"/>
                    <a:pt x="73" y="4839"/>
                  </a:cubicBezTo>
                  <a:cubicBezTo>
                    <a:pt x="38" y="5058"/>
                    <a:pt x="1" y="5282"/>
                    <a:pt x="44" y="5502"/>
                  </a:cubicBezTo>
                  <a:cubicBezTo>
                    <a:pt x="89" y="5718"/>
                    <a:pt x="230" y="5930"/>
                    <a:pt x="444" y="5992"/>
                  </a:cubicBezTo>
                  <a:cubicBezTo>
                    <a:pt x="490" y="6006"/>
                    <a:pt x="535" y="6012"/>
                    <a:pt x="580" y="6012"/>
                  </a:cubicBezTo>
                  <a:cubicBezTo>
                    <a:pt x="846" y="6012"/>
                    <a:pt x="1096" y="5798"/>
                    <a:pt x="1295" y="5601"/>
                  </a:cubicBezTo>
                  <a:cubicBezTo>
                    <a:pt x="2108" y="4787"/>
                    <a:pt x="2922" y="3974"/>
                    <a:pt x="3737" y="3162"/>
                  </a:cubicBezTo>
                  <a:cubicBezTo>
                    <a:pt x="3935" y="2963"/>
                    <a:pt x="4136" y="2764"/>
                    <a:pt x="4323" y="2552"/>
                  </a:cubicBezTo>
                  <a:cubicBezTo>
                    <a:pt x="4016" y="2102"/>
                    <a:pt x="3639" y="1715"/>
                    <a:pt x="3202" y="1451"/>
                  </a:cubicBezTo>
                  <a:cubicBezTo>
                    <a:pt x="2446" y="996"/>
                    <a:pt x="1717" y="483"/>
                    <a:pt x="9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" name="Google Shape;229;p27">
            <a:extLst>
              <a:ext uri="{FF2B5EF4-FFF2-40B4-BE49-F238E27FC236}">
                <a16:creationId xmlns:a16="http://schemas.microsoft.com/office/drawing/2014/main" id="{E4311DAA-B1CA-4C06-A8C8-1E9EBDD6B693}"/>
              </a:ext>
            </a:extLst>
          </p:cNvPr>
          <p:cNvGrpSpPr/>
          <p:nvPr/>
        </p:nvGrpSpPr>
        <p:grpSpPr>
          <a:xfrm>
            <a:off x="7328369" y="784259"/>
            <a:ext cx="1347797" cy="1512373"/>
            <a:chOff x="2678554" y="877454"/>
            <a:chExt cx="992418" cy="1114672"/>
          </a:xfrm>
        </p:grpSpPr>
        <p:sp>
          <p:nvSpPr>
            <p:cNvPr id="69" name="Google Shape;230;p27">
              <a:extLst>
                <a:ext uri="{FF2B5EF4-FFF2-40B4-BE49-F238E27FC236}">
                  <a16:creationId xmlns:a16="http://schemas.microsoft.com/office/drawing/2014/main" id="{342F69FF-0E6D-4F26-B918-103CA5D92F42}"/>
                </a:ext>
              </a:extLst>
            </p:cNvPr>
            <p:cNvSpPr/>
            <p:nvPr/>
          </p:nvSpPr>
          <p:spPr>
            <a:xfrm>
              <a:off x="3324653" y="913408"/>
              <a:ext cx="1979" cy="32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60" y="1"/>
                  </a:moveTo>
                  <a:lnTo>
                    <a:pt x="0" y="1"/>
                  </a:lnTo>
                </a:path>
              </a:pathLst>
            </a:custGeom>
            <a:solidFill>
              <a:srgbClr val="D1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31;p27">
              <a:extLst>
                <a:ext uri="{FF2B5EF4-FFF2-40B4-BE49-F238E27FC236}">
                  <a16:creationId xmlns:a16="http://schemas.microsoft.com/office/drawing/2014/main" id="{F472C063-8246-48C5-83DC-8D7A2BEB71C0}"/>
                </a:ext>
              </a:extLst>
            </p:cNvPr>
            <p:cNvSpPr/>
            <p:nvPr/>
          </p:nvSpPr>
          <p:spPr>
            <a:xfrm>
              <a:off x="2735113" y="1895588"/>
              <a:ext cx="243148" cy="56236"/>
            </a:xfrm>
            <a:custGeom>
              <a:avLst/>
              <a:gdLst/>
              <a:ahLst/>
              <a:cxnLst/>
              <a:rect l="l" t="t" r="r" b="b"/>
              <a:pathLst>
                <a:path w="7493" h="1733" extrusionOk="0">
                  <a:moveTo>
                    <a:pt x="7492" y="1"/>
                  </a:moveTo>
                  <a:cubicBezTo>
                    <a:pt x="5889" y="206"/>
                    <a:pt x="4269" y="317"/>
                    <a:pt x="2640" y="317"/>
                  </a:cubicBezTo>
                  <a:cubicBezTo>
                    <a:pt x="1762" y="317"/>
                    <a:pt x="882" y="285"/>
                    <a:pt x="0" y="218"/>
                  </a:cubicBezTo>
                  <a:lnTo>
                    <a:pt x="0" y="218"/>
                  </a:lnTo>
                  <a:cubicBezTo>
                    <a:pt x="631" y="612"/>
                    <a:pt x="1369" y="882"/>
                    <a:pt x="2076" y="1124"/>
                  </a:cubicBezTo>
                  <a:cubicBezTo>
                    <a:pt x="2883" y="1403"/>
                    <a:pt x="3701" y="1683"/>
                    <a:pt x="4552" y="1727"/>
                  </a:cubicBezTo>
                  <a:cubicBezTo>
                    <a:pt x="4621" y="1731"/>
                    <a:pt x="4690" y="1733"/>
                    <a:pt x="4759" y="1733"/>
                  </a:cubicBezTo>
                  <a:cubicBezTo>
                    <a:pt x="5548" y="1733"/>
                    <a:pt x="6356" y="1498"/>
                    <a:pt x="6906" y="941"/>
                  </a:cubicBezTo>
                  <a:cubicBezTo>
                    <a:pt x="7175" y="668"/>
                    <a:pt x="7357" y="347"/>
                    <a:pt x="7492" y="1"/>
                  </a:cubicBezTo>
                  <a:close/>
                </a:path>
              </a:pathLst>
            </a:custGeom>
            <a:solidFill>
              <a:srgbClr val="D1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32;p27">
              <a:extLst>
                <a:ext uri="{FF2B5EF4-FFF2-40B4-BE49-F238E27FC236}">
                  <a16:creationId xmlns:a16="http://schemas.microsoft.com/office/drawing/2014/main" id="{476F6E02-85C7-4AAA-A775-A37A2608C492}"/>
                </a:ext>
              </a:extLst>
            </p:cNvPr>
            <p:cNvSpPr/>
            <p:nvPr/>
          </p:nvSpPr>
          <p:spPr>
            <a:xfrm>
              <a:off x="3255504" y="1860348"/>
              <a:ext cx="415165" cy="53575"/>
            </a:xfrm>
            <a:custGeom>
              <a:avLst/>
              <a:gdLst/>
              <a:ahLst/>
              <a:cxnLst/>
              <a:rect l="l" t="t" r="r" b="b"/>
              <a:pathLst>
                <a:path w="12794" h="1651" extrusionOk="0">
                  <a:moveTo>
                    <a:pt x="12794" y="0"/>
                  </a:moveTo>
                  <a:cubicBezTo>
                    <a:pt x="11532" y="100"/>
                    <a:pt x="10266" y="132"/>
                    <a:pt x="8999" y="132"/>
                  </a:cubicBezTo>
                  <a:cubicBezTo>
                    <a:pt x="6779" y="132"/>
                    <a:pt x="4555" y="34"/>
                    <a:pt x="2343" y="34"/>
                  </a:cubicBezTo>
                  <a:cubicBezTo>
                    <a:pt x="1566" y="34"/>
                    <a:pt x="790" y="46"/>
                    <a:pt x="17" y="79"/>
                  </a:cubicBezTo>
                  <a:cubicBezTo>
                    <a:pt x="2" y="260"/>
                    <a:pt x="1" y="442"/>
                    <a:pt x="14" y="625"/>
                  </a:cubicBezTo>
                  <a:cubicBezTo>
                    <a:pt x="40" y="929"/>
                    <a:pt x="114" y="1227"/>
                    <a:pt x="235" y="1507"/>
                  </a:cubicBezTo>
                  <a:cubicBezTo>
                    <a:pt x="1506" y="1605"/>
                    <a:pt x="2794" y="1651"/>
                    <a:pt x="4089" y="1651"/>
                  </a:cubicBezTo>
                  <a:cubicBezTo>
                    <a:pt x="6942" y="1651"/>
                    <a:pt x="9832" y="1431"/>
                    <a:pt x="12653" y="1068"/>
                  </a:cubicBezTo>
                  <a:cubicBezTo>
                    <a:pt x="12747" y="724"/>
                    <a:pt x="12789" y="365"/>
                    <a:pt x="127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33;p27">
              <a:extLst>
                <a:ext uri="{FF2B5EF4-FFF2-40B4-BE49-F238E27FC236}">
                  <a16:creationId xmlns:a16="http://schemas.microsoft.com/office/drawing/2014/main" id="{9556871A-8810-484C-9771-8D4E84498BD9}"/>
                </a:ext>
              </a:extLst>
            </p:cNvPr>
            <p:cNvSpPr/>
            <p:nvPr/>
          </p:nvSpPr>
          <p:spPr>
            <a:xfrm>
              <a:off x="3263129" y="1895004"/>
              <a:ext cx="402997" cy="97123"/>
            </a:xfrm>
            <a:custGeom>
              <a:avLst/>
              <a:gdLst/>
              <a:ahLst/>
              <a:cxnLst/>
              <a:rect l="l" t="t" r="r" b="b"/>
              <a:pathLst>
                <a:path w="12419" h="2993" extrusionOk="0">
                  <a:moveTo>
                    <a:pt x="12419" y="0"/>
                  </a:moveTo>
                  <a:lnTo>
                    <a:pt x="12419" y="0"/>
                  </a:lnTo>
                  <a:cubicBezTo>
                    <a:pt x="9598" y="363"/>
                    <a:pt x="6708" y="583"/>
                    <a:pt x="3854" y="583"/>
                  </a:cubicBezTo>
                  <a:cubicBezTo>
                    <a:pt x="2559" y="583"/>
                    <a:pt x="1271" y="537"/>
                    <a:pt x="0" y="439"/>
                  </a:cubicBezTo>
                  <a:lnTo>
                    <a:pt x="0" y="439"/>
                  </a:lnTo>
                  <a:cubicBezTo>
                    <a:pt x="444" y="1494"/>
                    <a:pt x="1481" y="2305"/>
                    <a:pt x="2599" y="2666"/>
                  </a:cubicBezTo>
                  <a:cubicBezTo>
                    <a:pt x="3371" y="2915"/>
                    <a:pt x="4177" y="2993"/>
                    <a:pt x="4992" y="2993"/>
                  </a:cubicBezTo>
                  <a:cubicBezTo>
                    <a:pt x="5665" y="2993"/>
                    <a:pt x="6344" y="2939"/>
                    <a:pt x="7013" y="2885"/>
                  </a:cubicBezTo>
                  <a:cubicBezTo>
                    <a:pt x="8009" y="2804"/>
                    <a:pt x="9018" y="2721"/>
                    <a:pt x="9960" y="2386"/>
                  </a:cubicBezTo>
                  <a:cubicBezTo>
                    <a:pt x="10903" y="2052"/>
                    <a:pt x="11785" y="1433"/>
                    <a:pt x="12221" y="534"/>
                  </a:cubicBezTo>
                  <a:cubicBezTo>
                    <a:pt x="12303" y="362"/>
                    <a:pt x="12369" y="184"/>
                    <a:pt x="124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34;p27">
              <a:extLst>
                <a:ext uri="{FF2B5EF4-FFF2-40B4-BE49-F238E27FC236}">
                  <a16:creationId xmlns:a16="http://schemas.microsoft.com/office/drawing/2014/main" id="{012CC78E-D805-4FD0-9B6E-31B287398644}"/>
                </a:ext>
              </a:extLst>
            </p:cNvPr>
            <p:cNvSpPr/>
            <p:nvPr/>
          </p:nvSpPr>
          <p:spPr>
            <a:xfrm>
              <a:off x="2972967" y="904225"/>
              <a:ext cx="500314" cy="160173"/>
            </a:xfrm>
            <a:custGeom>
              <a:avLst/>
              <a:gdLst/>
              <a:ahLst/>
              <a:cxnLst/>
              <a:rect l="l" t="t" r="r" b="b"/>
              <a:pathLst>
                <a:path w="15418" h="4936" extrusionOk="0">
                  <a:moveTo>
                    <a:pt x="8039" y="0"/>
                  </a:moveTo>
                  <a:cubicBezTo>
                    <a:pt x="5882" y="0"/>
                    <a:pt x="3790" y="600"/>
                    <a:pt x="2117" y="2078"/>
                  </a:cubicBezTo>
                  <a:cubicBezTo>
                    <a:pt x="1970" y="2209"/>
                    <a:pt x="1826" y="2345"/>
                    <a:pt x="1686" y="2489"/>
                  </a:cubicBezTo>
                  <a:cubicBezTo>
                    <a:pt x="1020" y="3171"/>
                    <a:pt x="474" y="3942"/>
                    <a:pt x="1" y="4760"/>
                  </a:cubicBezTo>
                  <a:cubicBezTo>
                    <a:pt x="1902" y="4873"/>
                    <a:pt x="3808" y="4935"/>
                    <a:pt x="5712" y="4935"/>
                  </a:cubicBezTo>
                  <a:cubicBezTo>
                    <a:pt x="8964" y="4935"/>
                    <a:pt x="12209" y="4754"/>
                    <a:pt x="15417" y="4338"/>
                  </a:cubicBezTo>
                  <a:lnTo>
                    <a:pt x="15406" y="4307"/>
                  </a:lnTo>
                  <a:cubicBezTo>
                    <a:pt x="14624" y="2183"/>
                    <a:pt x="13255" y="866"/>
                    <a:pt x="11013" y="352"/>
                  </a:cubicBezTo>
                  <a:cubicBezTo>
                    <a:pt x="10031" y="126"/>
                    <a:pt x="9028" y="0"/>
                    <a:pt x="80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35;p27">
              <a:extLst>
                <a:ext uri="{FF2B5EF4-FFF2-40B4-BE49-F238E27FC236}">
                  <a16:creationId xmlns:a16="http://schemas.microsoft.com/office/drawing/2014/main" id="{273C0CBD-7269-4DF6-9122-9015C4355740}"/>
                </a:ext>
              </a:extLst>
            </p:cNvPr>
            <p:cNvSpPr/>
            <p:nvPr/>
          </p:nvSpPr>
          <p:spPr>
            <a:xfrm>
              <a:off x="2937467" y="1044991"/>
              <a:ext cx="550709" cy="85538"/>
            </a:xfrm>
            <a:custGeom>
              <a:avLst/>
              <a:gdLst/>
              <a:ahLst/>
              <a:cxnLst/>
              <a:rect l="l" t="t" r="r" b="b"/>
              <a:pathLst>
                <a:path w="16971" h="2636" extrusionOk="0">
                  <a:moveTo>
                    <a:pt x="16511" y="0"/>
                  </a:moveTo>
                  <a:cubicBezTo>
                    <a:pt x="13306" y="416"/>
                    <a:pt x="10063" y="597"/>
                    <a:pt x="6814" y="597"/>
                  </a:cubicBezTo>
                  <a:cubicBezTo>
                    <a:pt x="4907" y="597"/>
                    <a:pt x="2999" y="535"/>
                    <a:pt x="1095" y="421"/>
                  </a:cubicBezTo>
                  <a:cubicBezTo>
                    <a:pt x="682" y="1132"/>
                    <a:pt x="328" y="1879"/>
                    <a:pt x="0" y="2635"/>
                  </a:cubicBezTo>
                  <a:cubicBezTo>
                    <a:pt x="5691" y="2607"/>
                    <a:pt x="11371" y="2014"/>
                    <a:pt x="16971" y="1275"/>
                  </a:cubicBezTo>
                  <a:cubicBezTo>
                    <a:pt x="16819" y="850"/>
                    <a:pt x="16667" y="425"/>
                    <a:pt x="165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36;p27">
              <a:extLst>
                <a:ext uri="{FF2B5EF4-FFF2-40B4-BE49-F238E27FC236}">
                  <a16:creationId xmlns:a16="http://schemas.microsoft.com/office/drawing/2014/main" id="{31A795BF-82A2-42EA-875E-B4E258DA2DED}"/>
                </a:ext>
              </a:extLst>
            </p:cNvPr>
            <p:cNvSpPr/>
            <p:nvPr/>
          </p:nvSpPr>
          <p:spPr>
            <a:xfrm>
              <a:off x="2883407" y="1086364"/>
              <a:ext cx="653575" cy="177242"/>
            </a:xfrm>
            <a:custGeom>
              <a:avLst/>
              <a:gdLst/>
              <a:ahLst/>
              <a:cxnLst/>
              <a:rect l="l" t="t" r="r" b="b"/>
              <a:pathLst>
                <a:path w="20141" h="5462" extrusionOk="0">
                  <a:moveTo>
                    <a:pt x="18637" y="0"/>
                  </a:moveTo>
                  <a:cubicBezTo>
                    <a:pt x="13037" y="740"/>
                    <a:pt x="7357" y="1330"/>
                    <a:pt x="1666" y="1360"/>
                  </a:cubicBezTo>
                  <a:cubicBezTo>
                    <a:pt x="1457" y="1842"/>
                    <a:pt x="1258" y="2327"/>
                    <a:pt x="1064" y="2810"/>
                  </a:cubicBezTo>
                  <a:cubicBezTo>
                    <a:pt x="710" y="3694"/>
                    <a:pt x="355" y="4578"/>
                    <a:pt x="1" y="5461"/>
                  </a:cubicBezTo>
                  <a:cubicBezTo>
                    <a:pt x="4748" y="4851"/>
                    <a:pt x="9661" y="4235"/>
                    <a:pt x="14556" y="4235"/>
                  </a:cubicBezTo>
                  <a:cubicBezTo>
                    <a:pt x="16424" y="4235"/>
                    <a:pt x="18289" y="4324"/>
                    <a:pt x="20140" y="4538"/>
                  </a:cubicBezTo>
                  <a:cubicBezTo>
                    <a:pt x="19670" y="3015"/>
                    <a:pt x="19169" y="1502"/>
                    <a:pt x="186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37;p27">
              <a:extLst>
                <a:ext uri="{FF2B5EF4-FFF2-40B4-BE49-F238E27FC236}">
                  <a16:creationId xmlns:a16="http://schemas.microsoft.com/office/drawing/2014/main" id="{3E69954D-CF35-4235-A614-C6A4AD8659A0}"/>
                </a:ext>
              </a:extLst>
            </p:cNvPr>
            <p:cNvSpPr/>
            <p:nvPr/>
          </p:nvSpPr>
          <p:spPr>
            <a:xfrm>
              <a:off x="2858226" y="1223755"/>
              <a:ext cx="698616" cy="102542"/>
            </a:xfrm>
            <a:custGeom>
              <a:avLst/>
              <a:gdLst/>
              <a:ahLst/>
              <a:cxnLst/>
              <a:rect l="l" t="t" r="r" b="b"/>
              <a:pathLst>
                <a:path w="21529" h="3160" extrusionOk="0">
                  <a:moveTo>
                    <a:pt x="15330" y="0"/>
                  </a:moveTo>
                  <a:cubicBezTo>
                    <a:pt x="10436" y="0"/>
                    <a:pt x="5523" y="616"/>
                    <a:pt x="777" y="1228"/>
                  </a:cubicBezTo>
                  <a:cubicBezTo>
                    <a:pt x="518" y="1871"/>
                    <a:pt x="259" y="2516"/>
                    <a:pt x="1" y="3159"/>
                  </a:cubicBezTo>
                  <a:cubicBezTo>
                    <a:pt x="4439" y="2292"/>
                    <a:pt x="8948" y="1802"/>
                    <a:pt x="13453" y="1802"/>
                  </a:cubicBezTo>
                  <a:cubicBezTo>
                    <a:pt x="16152" y="1802"/>
                    <a:pt x="18849" y="1978"/>
                    <a:pt x="21528" y="2354"/>
                  </a:cubicBezTo>
                  <a:cubicBezTo>
                    <a:pt x="21330" y="1669"/>
                    <a:pt x="21126" y="986"/>
                    <a:pt x="20916" y="304"/>
                  </a:cubicBezTo>
                  <a:cubicBezTo>
                    <a:pt x="19064" y="90"/>
                    <a:pt x="17198" y="0"/>
                    <a:pt x="153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38;p27">
              <a:extLst>
                <a:ext uri="{FF2B5EF4-FFF2-40B4-BE49-F238E27FC236}">
                  <a16:creationId xmlns:a16="http://schemas.microsoft.com/office/drawing/2014/main" id="{35D0B617-A1E4-4529-B0D4-7CCD2FCA22EE}"/>
                </a:ext>
              </a:extLst>
            </p:cNvPr>
            <p:cNvSpPr/>
            <p:nvPr/>
          </p:nvSpPr>
          <p:spPr>
            <a:xfrm>
              <a:off x="2800304" y="1426434"/>
              <a:ext cx="815274" cy="125484"/>
            </a:xfrm>
            <a:custGeom>
              <a:avLst/>
              <a:gdLst/>
              <a:ahLst/>
              <a:cxnLst/>
              <a:rect l="l" t="t" r="r" b="b"/>
              <a:pathLst>
                <a:path w="25124" h="3867" extrusionOk="0">
                  <a:moveTo>
                    <a:pt x="547" y="1"/>
                  </a:moveTo>
                  <a:lnTo>
                    <a:pt x="0" y="1360"/>
                  </a:lnTo>
                  <a:cubicBezTo>
                    <a:pt x="5095" y="3151"/>
                    <a:pt x="10470" y="3867"/>
                    <a:pt x="15870" y="3867"/>
                  </a:cubicBezTo>
                  <a:cubicBezTo>
                    <a:pt x="18963" y="3867"/>
                    <a:pt x="22064" y="3632"/>
                    <a:pt x="25124" y="3230"/>
                  </a:cubicBezTo>
                  <a:cubicBezTo>
                    <a:pt x="24961" y="2494"/>
                    <a:pt x="24791" y="1760"/>
                    <a:pt x="24615" y="1026"/>
                  </a:cubicBezTo>
                  <a:cubicBezTo>
                    <a:pt x="21680" y="1363"/>
                    <a:pt x="18731" y="1531"/>
                    <a:pt x="15786" y="1531"/>
                  </a:cubicBezTo>
                  <a:cubicBezTo>
                    <a:pt x="10660" y="1531"/>
                    <a:pt x="5546" y="1021"/>
                    <a:pt x="5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39;p27">
              <a:extLst>
                <a:ext uri="{FF2B5EF4-FFF2-40B4-BE49-F238E27FC236}">
                  <a16:creationId xmlns:a16="http://schemas.microsoft.com/office/drawing/2014/main" id="{CDC12A24-BCFD-47EF-8769-2D88D5480395}"/>
                </a:ext>
              </a:extLst>
            </p:cNvPr>
            <p:cNvSpPr/>
            <p:nvPr/>
          </p:nvSpPr>
          <p:spPr>
            <a:xfrm>
              <a:off x="2724437" y="1470565"/>
              <a:ext cx="927356" cy="245874"/>
            </a:xfrm>
            <a:custGeom>
              <a:avLst/>
              <a:gdLst/>
              <a:ahLst/>
              <a:cxnLst/>
              <a:rect l="l" t="t" r="r" b="b"/>
              <a:pathLst>
                <a:path w="28578" h="7577" extrusionOk="0">
                  <a:moveTo>
                    <a:pt x="2338" y="0"/>
                  </a:moveTo>
                  <a:lnTo>
                    <a:pt x="0" y="5827"/>
                  </a:lnTo>
                  <a:cubicBezTo>
                    <a:pt x="3613" y="5620"/>
                    <a:pt x="7278" y="5440"/>
                    <a:pt x="10933" y="5440"/>
                  </a:cubicBezTo>
                  <a:cubicBezTo>
                    <a:pt x="16931" y="5440"/>
                    <a:pt x="22903" y="5926"/>
                    <a:pt x="28578" y="7577"/>
                  </a:cubicBezTo>
                  <a:cubicBezTo>
                    <a:pt x="28253" y="5665"/>
                    <a:pt x="27881" y="3764"/>
                    <a:pt x="27462" y="1870"/>
                  </a:cubicBezTo>
                  <a:cubicBezTo>
                    <a:pt x="24402" y="2272"/>
                    <a:pt x="21301" y="2507"/>
                    <a:pt x="18208" y="2507"/>
                  </a:cubicBezTo>
                  <a:cubicBezTo>
                    <a:pt x="12808" y="2507"/>
                    <a:pt x="7433" y="1791"/>
                    <a:pt x="2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40;p27">
              <a:extLst>
                <a:ext uri="{FF2B5EF4-FFF2-40B4-BE49-F238E27FC236}">
                  <a16:creationId xmlns:a16="http://schemas.microsoft.com/office/drawing/2014/main" id="{149020E2-03A4-480B-958D-2071ED19F242}"/>
                </a:ext>
              </a:extLst>
            </p:cNvPr>
            <p:cNvSpPr/>
            <p:nvPr/>
          </p:nvSpPr>
          <p:spPr>
            <a:xfrm>
              <a:off x="2690982" y="1647090"/>
              <a:ext cx="970255" cy="127431"/>
            </a:xfrm>
            <a:custGeom>
              <a:avLst/>
              <a:gdLst/>
              <a:ahLst/>
              <a:cxnLst/>
              <a:rect l="l" t="t" r="r" b="b"/>
              <a:pathLst>
                <a:path w="29900" h="3927" extrusionOk="0">
                  <a:moveTo>
                    <a:pt x="11960" y="0"/>
                  </a:moveTo>
                  <a:cubicBezTo>
                    <a:pt x="8306" y="0"/>
                    <a:pt x="4643" y="180"/>
                    <a:pt x="1031" y="387"/>
                  </a:cubicBezTo>
                  <a:lnTo>
                    <a:pt x="569" y="1536"/>
                  </a:lnTo>
                  <a:cubicBezTo>
                    <a:pt x="362" y="2052"/>
                    <a:pt x="158" y="2597"/>
                    <a:pt x="1" y="3149"/>
                  </a:cubicBezTo>
                  <a:cubicBezTo>
                    <a:pt x="4627" y="1867"/>
                    <a:pt x="9398" y="1183"/>
                    <a:pt x="14144" y="1183"/>
                  </a:cubicBezTo>
                  <a:cubicBezTo>
                    <a:pt x="19509" y="1183"/>
                    <a:pt x="24843" y="2057"/>
                    <a:pt x="29900" y="3927"/>
                  </a:cubicBezTo>
                  <a:cubicBezTo>
                    <a:pt x="29806" y="3328"/>
                    <a:pt x="29710" y="2733"/>
                    <a:pt x="29609" y="2137"/>
                  </a:cubicBezTo>
                  <a:cubicBezTo>
                    <a:pt x="23933" y="486"/>
                    <a:pt x="17959" y="0"/>
                    <a:pt x="119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41;p27">
              <a:extLst>
                <a:ext uri="{FF2B5EF4-FFF2-40B4-BE49-F238E27FC236}">
                  <a16:creationId xmlns:a16="http://schemas.microsoft.com/office/drawing/2014/main" id="{F8DACE53-641F-4EB0-BD24-F1977766E8F8}"/>
                </a:ext>
              </a:extLst>
            </p:cNvPr>
            <p:cNvSpPr/>
            <p:nvPr/>
          </p:nvSpPr>
          <p:spPr>
            <a:xfrm>
              <a:off x="2684784" y="1835427"/>
              <a:ext cx="304835" cy="70481"/>
            </a:xfrm>
            <a:custGeom>
              <a:avLst/>
              <a:gdLst/>
              <a:ahLst/>
              <a:cxnLst/>
              <a:rect l="l" t="t" r="r" b="b"/>
              <a:pathLst>
                <a:path w="9394" h="2172" extrusionOk="0">
                  <a:moveTo>
                    <a:pt x="0" y="0"/>
                  </a:moveTo>
                  <a:cubicBezTo>
                    <a:pt x="78" y="348"/>
                    <a:pt x="214" y="679"/>
                    <a:pt x="404" y="981"/>
                  </a:cubicBezTo>
                  <a:cubicBezTo>
                    <a:pt x="695" y="1437"/>
                    <a:pt x="1095" y="1787"/>
                    <a:pt x="1551" y="2072"/>
                  </a:cubicBezTo>
                  <a:cubicBezTo>
                    <a:pt x="2433" y="2139"/>
                    <a:pt x="3313" y="2171"/>
                    <a:pt x="4191" y="2171"/>
                  </a:cubicBezTo>
                  <a:cubicBezTo>
                    <a:pt x="5820" y="2171"/>
                    <a:pt x="7440" y="2060"/>
                    <a:pt x="9045" y="1855"/>
                  </a:cubicBezTo>
                  <a:cubicBezTo>
                    <a:pt x="9225" y="1389"/>
                    <a:pt x="9317" y="874"/>
                    <a:pt x="9393" y="350"/>
                  </a:cubicBezTo>
                  <a:lnTo>
                    <a:pt x="9393" y="350"/>
                  </a:lnTo>
                  <a:cubicBezTo>
                    <a:pt x="8189" y="430"/>
                    <a:pt x="6980" y="480"/>
                    <a:pt x="5774" y="480"/>
                  </a:cubicBezTo>
                  <a:cubicBezTo>
                    <a:pt x="3833" y="480"/>
                    <a:pt x="1899" y="350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42;p27">
              <a:extLst>
                <a:ext uri="{FF2B5EF4-FFF2-40B4-BE49-F238E27FC236}">
                  <a16:creationId xmlns:a16="http://schemas.microsoft.com/office/drawing/2014/main" id="{031034E2-D120-4BAF-8FD3-946FB6C317C9}"/>
                </a:ext>
              </a:extLst>
            </p:cNvPr>
            <p:cNvSpPr/>
            <p:nvPr/>
          </p:nvSpPr>
          <p:spPr>
            <a:xfrm>
              <a:off x="2678554" y="1685478"/>
              <a:ext cx="992418" cy="179156"/>
            </a:xfrm>
            <a:custGeom>
              <a:avLst/>
              <a:gdLst/>
              <a:ahLst/>
              <a:cxnLst/>
              <a:rect l="l" t="t" r="r" b="b"/>
              <a:pathLst>
                <a:path w="30583" h="5521" extrusionOk="0">
                  <a:moveTo>
                    <a:pt x="14526" y="1"/>
                  </a:moveTo>
                  <a:cubicBezTo>
                    <a:pt x="9780" y="1"/>
                    <a:pt x="5010" y="684"/>
                    <a:pt x="384" y="1966"/>
                  </a:cubicBezTo>
                  <a:cubicBezTo>
                    <a:pt x="129" y="2865"/>
                    <a:pt x="1" y="3781"/>
                    <a:pt x="192" y="4621"/>
                  </a:cubicBezTo>
                  <a:cubicBezTo>
                    <a:pt x="2093" y="4970"/>
                    <a:pt x="4029" y="5101"/>
                    <a:pt x="5971" y="5101"/>
                  </a:cubicBezTo>
                  <a:cubicBezTo>
                    <a:pt x="7176" y="5101"/>
                    <a:pt x="8383" y="5051"/>
                    <a:pt x="9585" y="4971"/>
                  </a:cubicBezTo>
                  <a:cubicBezTo>
                    <a:pt x="9737" y="3936"/>
                    <a:pt x="9838" y="2871"/>
                    <a:pt x="10491" y="2097"/>
                  </a:cubicBezTo>
                  <a:cubicBezTo>
                    <a:pt x="11375" y="1051"/>
                    <a:pt x="12920" y="941"/>
                    <a:pt x="14290" y="911"/>
                  </a:cubicBezTo>
                  <a:cubicBezTo>
                    <a:pt x="14391" y="909"/>
                    <a:pt x="14493" y="907"/>
                    <a:pt x="14597" y="907"/>
                  </a:cubicBezTo>
                  <a:cubicBezTo>
                    <a:pt x="15866" y="907"/>
                    <a:pt x="17295" y="1100"/>
                    <a:pt x="17859" y="2201"/>
                  </a:cubicBezTo>
                  <a:cubicBezTo>
                    <a:pt x="18367" y="3187"/>
                    <a:pt x="17878" y="4345"/>
                    <a:pt x="17797" y="5468"/>
                  </a:cubicBezTo>
                  <a:cubicBezTo>
                    <a:pt x="18570" y="5435"/>
                    <a:pt x="19346" y="5423"/>
                    <a:pt x="20123" y="5423"/>
                  </a:cubicBezTo>
                  <a:cubicBezTo>
                    <a:pt x="22335" y="5423"/>
                    <a:pt x="24559" y="5521"/>
                    <a:pt x="26779" y="5521"/>
                  </a:cubicBezTo>
                  <a:cubicBezTo>
                    <a:pt x="28046" y="5521"/>
                    <a:pt x="29312" y="5489"/>
                    <a:pt x="30574" y="5389"/>
                  </a:cubicBezTo>
                  <a:cubicBezTo>
                    <a:pt x="30583" y="4829"/>
                    <a:pt x="30509" y="4256"/>
                    <a:pt x="30429" y="3701"/>
                  </a:cubicBezTo>
                  <a:cubicBezTo>
                    <a:pt x="30383" y="3382"/>
                    <a:pt x="30332" y="3062"/>
                    <a:pt x="30283" y="2744"/>
                  </a:cubicBezTo>
                  <a:cubicBezTo>
                    <a:pt x="25226" y="874"/>
                    <a:pt x="19891" y="1"/>
                    <a:pt x="145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43;p27">
              <a:extLst>
                <a:ext uri="{FF2B5EF4-FFF2-40B4-BE49-F238E27FC236}">
                  <a16:creationId xmlns:a16="http://schemas.microsoft.com/office/drawing/2014/main" id="{F1932184-FB72-439E-A1B7-03B163A8EA5F}"/>
                </a:ext>
              </a:extLst>
            </p:cNvPr>
            <p:cNvSpPr/>
            <p:nvPr/>
          </p:nvSpPr>
          <p:spPr>
            <a:xfrm>
              <a:off x="2818021" y="1282229"/>
              <a:ext cx="781039" cy="193889"/>
            </a:xfrm>
            <a:custGeom>
              <a:avLst/>
              <a:gdLst/>
              <a:ahLst/>
              <a:cxnLst/>
              <a:rect l="l" t="t" r="r" b="b"/>
              <a:pathLst>
                <a:path w="24069" h="5975" extrusionOk="0">
                  <a:moveTo>
                    <a:pt x="14692" y="0"/>
                  </a:moveTo>
                  <a:cubicBezTo>
                    <a:pt x="10187" y="0"/>
                    <a:pt x="5678" y="490"/>
                    <a:pt x="1240" y="1357"/>
                  </a:cubicBezTo>
                  <a:lnTo>
                    <a:pt x="1" y="4446"/>
                  </a:lnTo>
                  <a:cubicBezTo>
                    <a:pt x="4999" y="5465"/>
                    <a:pt x="10113" y="5975"/>
                    <a:pt x="15239" y="5975"/>
                  </a:cubicBezTo>
                  <a:cubicBezTo>
                    <a:pt x="18184" y="5975"/>
                    <a:pt x="21134" y="5807"/>
                    <a:pt x="24069" y="5470"/>
                  </a:cubicBezTo>
                  <a:cubicBezTo>
                    <a:pt x="23669" y="3821"/>
                    <a:pt x="23235" y="2182"/>
                    <a:pt x="22767" y="552"/>
                  </a:cubicBezTo>
                  <a:cubicBezTo>
                    <a:pt x="20088" y="176"/>
                    <a:pt x="17391" y="0"/>
                    <a:pt x="146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44;p27">
              <a:extLst>
                <a:ext uri="{FF2B5EF4-FFF2-40B4-BE49-F238E27FC236}">
                  <a16:creationId xmlns:a16="http://schemas.microsoft.com/office/drawing/2014/main" id="{EF1DFBAB-FC2E-4218-8998-538D8B915981}"/>
                </a:ext>
              </a:extLst>
            </p:cNvPr>
            <p:cNvSpPr/>
            <p:nvPr/>
          </p:nvSpPr>
          <p:spPr>
            <a:xfrm>
              <a:off x="3079660" y="1317274"/>
              <a:ext cx="72299" cy="75868"/>
            </a:xfrm>
            <a:custGeom>
              <a:avLst/>
              <a:gdLst/>
              <a:ahLst/>
              <a:cxnLst/>
              <a:rect l="l" t="t" r="r" b="b"/>
              <a:pathLst>
                <a:path w="2228" h="2338" extrusionOk="0">
                  <a:moveTo>
                    <a:pt x="1263" y="1"/>
                  </a:moveTo>
                  <a:cubicBezTo>
                    <a:pt x="1087" y="1"/>
                    <a:pt x="895" y="21"/>
                    <a:pt x="696" y="52"/>
                  </a:cubicBezTo>
                  <a:cubicBezTo>
                    <a:pt x="424" y="801"/>
                    <a:pt x="192" y="1563"/>
                    <a:pt x="0" y="2337"/>
                  </a:cubicBezTo>
                  <a:cubicBezTo>
                    <a:pt x="1151" y="2330"/>
                    <a:pt x="2228" y="1806"/>
                    <a:pt x="2228" y="889"/>
                  </a:cubicBezTo>
                  <a:cubicBezTo>
                    <a:pt x="2228" y="202"/>
                    <a:pt x="1823" y="1"/>
                    <a:pt x="12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45;p27">
              <a:extLst>
                <a:ext uri="{FF2B5EF4-FFF2-40B4-BE49-F238E27FC236}">
                  <a16:creationId xmlns:a16="http://schemas.microsoft.com/office/drawing/2014/main" id="{18EEC269-464A-4007-8A27-E98A14E1E4FC}"/>
                </a:ext>
              </a:extLst>
            </p:cNvPr>
            <p:cNvSpPr/>
            <p:nvPr/>
          </p:nvSpPr>
          <p:spPr>
            <a:xfrm>
              <a:off x="3072749" y="1403362"/>
              <a:ext cx="70968" cy="73791"/>
            </a:xfrm>
            <a:custGeom>
              <a:avLst/>
              <a:gdLst/>
              <a:ahLst/>
              <a:cxnLst/>
              <a:rect l="l" t="t" r="r" b="b"/>
              <a:pathLst>
                <a:path w="2187" h="2274" extrusionOk="0">
                  <a:moveTo>
                    <a:pt x="1149" y="0"/>
                  </a:moveTo>
                  <a:cubicBezTo>
                    <a:pt x="834" y="0"/>
                    <a:pt x="464" y="121"/>
                    <a:pt x="82" y="286"/>
                  </a:cubicBezTo>
                  <a:cubicBezTo>
                    <a:pt x="2" y="773"/>
                    <a:pt x="1" y="1272"/>
                    <a:pt x="252" y="1684"/>
                  </a:cubicBezTo>
                  <a:cubicBezTo>
                    <a:pt x="414" y="1951"/>
                    <a:pt x="656" y="2136"/>
                    <a:pt x="934" y="2273"/>
                  </a:cubicBezTo>
                  <a:cubicBezTo>
                    <a:pt x="1681" y="1918"/>
                    <a:pt x="2187" y="1398"/>
                    <a:pt x="1964" y="620"/>
                  </a:cubicBezTo>
                  <a:cubicBezTo>
                    <a:pt x="1813" y="166"/>
                    <a:pt x="1519" y="0"/>
                    <a:pt x="11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46;p27">
              <a:extLst>
                <a:ext uri="{FF2B5EF4-FFF2-40B4-BE49-F238E27FC236}">
                  <a16:creationId xmlns:a16="http://schemas.microsoft.com/office/drawing/2014/main" id="{FFB4901D-6F1B-47DE-A93D-D2D2D673C678}"/>
                </a:ext>
              </a:extLst>
            </p:cNvPr>
            <p:cNvSpPr/>
            <p:nvPr/>
          </p:nvSpPr>
          <p:spPr>
            <a:xfrm>
              <a:off x="3075377" y="1166417"/>
              <a:ext cx="233380" cy="329724"/>
            </a:xfrm>
            <a:custGeom>
              <a:avLst/>
              <a:gdLst/>
              <a:ahLst/>
              <a:cxnLst/>
              <a:rect l="l" t="t" r="r" b="b"/>
              <a:pathLst>
                <a:path w="7192" h="10161" extrusionOk="0">
                  <a:moveTo>
                    <a:pt x="4222" y="0"/>
                  </a:moveTo>
                  <a:cubicBezTo>
                    <a:pt x="3332" y="0"/>
                    <a:pt x="2753" y="659"/>
                    <a:pt x="2316" y="1403"/>
                  </a:cubicBezTo>
                  <a:cubicBezTo>
                    <a:pt x="2334" y="1402"/>
                    <a:pt x="2351" y="1402"/>
                    <a:pt x="2369" y="1402"/>
                  </a:cubicBezTo>
                  <a:cubicBezTo>
                    <a:pt x="2606" y="1402"/>
                    <a:pt x="2844" y="1431"/>
                    <a:pt x="3075" y="1489"/>
                  </a:cubicBezTo>
                  <a:cubicBezTo>
                    <a:pt x="3790" y="1728"/>
                    <a:pt x="4503" y="2442"/>
                    <a:pt x="4028" y="3157"/>
                  </a:cubicBezTo>
                  <a:cubicBezTo>
                    <a:pt x="3590" y="3813"/>
                    <a:pt x="2903" y="4118"/>
                    <a:pt x="2194" y="4118"/>
                  </a:cubicBezTo>
                  <a:cubicBezTo>
                    <a:pt x="1838" y="4118"/>
                    <a:pt x="1476" y="4040"/>
                    <a:pt x="1138" y="3892"/>
                  </a:cubicBezTo>
                  <a:cubicBezTo>
                    <a:pt x="1030" y="4160"/>
                    <a:pt x="926" y="4431"/>
                    <a:pt x="828" y="4703"/>
                  </a:cubicBezTo>
                  <a:cubicBezTo>
                    <a:pt x="1027" y="4672"/>
                    <a:pt x="1219" y="4652"/>
                    <a:pt x="1396" y="4652"/>
                  </a:cubicBezTo>
                  <a:cubicBezTo>
                    <a:pt x="1955" y="4652"/>
                    <a:pt x="2359" y="4853"/>
                    <a:pt x="2359" y="5540"/>
                  </a:cubicBezTo>
                  <a:cubicBezTo>
                    <a:pt x="2359" y="6457"/>
                    <a:pt x="1283" y="6982"/>
                    <a:pt x="132" y="6988"/>
                  </a:cubicBezTo>
                  <a:cubicBezTo>
                    <a:pt x="123" y="7027"/>
                    <a:pt x="112" y="7064"/>
                    <a:pt x="102" y="7100"/>
                  </a:cubicBezTo>
                  <a:cubicBezTo>
                    <a:pt x="64" y="7260"/>
                    <a:pt x="27" y="7425"/>
                    <a:pt x="1" y="7590"/>
                  </a:cubicBezTo>
                  <a:cubicBezTo>
                    <a:pt x="382" y="7425"/>
                    <a:pt x="751" y="7305"/>
                    <a:pt x="1066" y="7305"/>
                  </a:cubicBezTo>
                  <a:cubicBezTo>
                    <a:pt x="1436" y="7305"/>
                    <a:pt x="1731" y="7471"/>
                    <a:pt x="1883" y="7924"/>
                  </a:cubicBezTo>
                  <a:cubicBezTo>
                    <a:pt x="2105" y="8703"/>
                    <a:pt x="1600" y="9222"/>
                    <a:pt x="853" y="9578"/>
                  </a:cubicBezTo>
                  <a:cubicBezTo>
                    <a:pt x="1231" y="9765"/>
                    <a:pt x="1675" y="9862"/>
                    <a:pt x="2096" y="9935"/>
                  </a:cubicBezTo>
                  <a:cubicBezTo>
                    <a:pt x="2722" y="10048"/>
                    <a:pt x="3357" y="10160"/>
                    <a:pt x="3991" y="10160"/>
                  </a:cubicBezTo>
                  <a:cubicBezTo>
                    <a:pt x="4128" y="10160"/>
                    <a:pt x="4266" y="10155"/>
                    <a:pt x="4403" y="10143"/>
                  </a:cubicBezTo>
                  <a:cubicBezTo>
                    <a:pt x="4854" y="10104"/>
                    <a:pt x="5308" y="9985"/>
                    <a:pt x="5709" y="9777"/>
                  </a:cubicBezTo>
                  <a:cubicBezTo>
                    <a:pt x="5174" y="9583"/>
                    <a:pt x="4678" y="9288"/>
                    <a:pt x="4265" y="8877"/>
                  </a:cubicBezTo>
                  <a:cubicBezTo>
                    <a:pt x="4028" y="8400"/>
                    <a:pt x="4503" y="8162"/>
                    <a:pt x="4741" y="7924"/>
                  </a:cubicBezTo>
                  <a:cubicBezTo>
                    <a:pt x="5135" y="7727"/>
                    <a:pt x="5610" y="7612"/>
                    <a:pt x="6083" y="7612"/>
                  </a:cubicBezTo>
                  <a:cubicBezTo>
                    <a:pt x="6425" y="7612"/>
                    <a:pt x="6765" y="7672"/>
                    <a:pt x="7073" y="7805"/>
                  </a:cubicBezTo>
                  <a:cubicBezTo>
                    <a:pt x="7125" y="7539"/>
                    <a:pt x="7163" y="7270"/>
                    <a:pt x="7186" y="7000"/>
                  </a:cubicBezTo>
                  <a:cubicBezTo>
                    <a:pt x="7188" y="6969"/>
                    <a:pt x="7189" y="6938"/>
                    <a:pt x="7192" y="6906"/>
                  </a:cubicBezTo>
                  <a:cubicBezTo>
                    <a:pt x="6712" y="6893"/>
                    <a:pt x="6227" y="6836"/>
                    <a:pt x="5695" y="6730"/>
                  </a:cubicBezTo>
                  <a:cubicBezTo>
                    <a:pt x="4980" y="6492"/>
                    <a:pt x="4267" y="5777"/>
                    <a:pt x="4980" y="5062"/>
                  </a:cubicBezTo>
                  <a:cubicBezTo>
                    <a:pt x="5506" y="4668"/>
                    <a:pt x="6104" y="4492"/>
                    <a:pt x="6733" y="4492"/>
                  </a:cubicBezTo>
                  <a:cubicBezTo>
                    <a:pt x="6881" y="4492"/>
                    <a:pt x="7031" y="4502"/>
                    <a:pt x="7181" y="4521"/>
                  </a:cubicBezTo>
                  <a:cubicBezTo>
                    <a:pt x="7166" y="4351"/>
                    <a:pt x="7152" y="4181"/>
                    <a:pt x="7132" y="4011"/>
                  </a:cubicBezTo>
                  <a:cubicBezTo>
                    <a:pt x="7096" y="4012"/>
                    <a:pt x="7060" y="4012"/>
                    <a:pt x="7023" y="4012"/>
                  </a:cubicBezTo>
                  <a:cubicBezTo>
                    <a:pt x="6501" y="4012"/>
                    <a:pt x="5979" y="3958"/>
                    <a:pt x="5457" y="3871"/>
                  </a:cubicBezTo>
                  <a:cubicBezTo>
                    <a:pt x="4742" y="3633"/>
                    <a:pt x="4742" y="2918"/>
                    <a:pt x="4980" y="2442"/>
                  </a:cubicBezTo>
                  <a:cubicBezTo>
                    <a:pt x="5304" y="1957"/>
                    <a:pt x="5846" y="1583"/>
                    <a:pt x="6459" y="1540"/>
                  </a:cubicBezTo>
                  <a:cubicBezTo>
                    <a:pt x="6403" y="1435"/>
                    <a:pt x="6344" y="1332"/>
                    <a:pt x="6278" y="1233"/>
                  </a:cubicBezTo>
                  <a:cubicBezTo>
                    <a:pt x="5835" y="568"/>
                    <a:pt x="5119" y="46"/>
                    <a:pt x="4321" y="3"/>
                  </a:cubicBezTo>
                  <a:cubicBezTo>
                    <a:pt x="4287" y="1"/>
                    <a:pt x="4254" y="0"/>
                    <a:pt x="42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47;p27">
              <a:extLst>
                <a:ext uri="{FF2B5EF4-FFF2-40B4-BE49-F238E27FC236}">
                  <a16:creationId xmlns:a16="http://schemas.microsoft.com/office/drawing/2014/main" id="{67C78925-5135-4673-8428-F217CF9650F6}"/>
                </a:ext>
              </a:extLst>
            </p:cNvPr>
            <p:cNvSpPr/>
            <p:nvPr/>
          </p:nvSpPr>
          <p:spPr>
            <a:xfrm>
              <a:off x="3112337" y="1211878"/>
              <a:ext cx="109194" cy="88102"/>
            </a:xfrm>
            <a:custGeom>
              <a:avLst/>
              <a:gdLst/>
              <a:ahLst/>
              <a:cxnLst/>
              <a:rect l="l" t="t" r="r" b="b"/>
              <a:pathLst>
                <a:path w="3365" h="2715" extrusionOk="0">
                  <a:moveTo>
                    <a:pt x="1230" y="0"/>
                  </a:moveTo>
                  <a:cubicBezTo>
                    <a:pt x="1212" y="0"/>
                    <a:pt x="1195" y="0"/>
                    <a:pt x="1177" y="1"/>
                  </a:cubicBezTo>
                  <a:cubicBezTo>
                    <a:pt x="959" y="372"/>
                    <a:pt x="776" y="766"/>
                    <a:pt x="610" y="1110"/>
                  </a:cubicBezTo>
                  <a:cubicBezTo>
                    <a:pt x="391" y="1563"/>
                    <a:pt x="189" y="2024"/>
                    <a:pt x="0" y="2489"/>
                  </a:cubicBezTo>
                  <a:cubicBezTo>
                    <a:pt x="338" y="2638"/>
                    <a:pt x="699" y="2715"/>
                    <a:pt x="1056" y="2715"/>
                  </a:cubicBezTo>
                  <a:cubicBezTo>
                    <a:pt x="1764" y="2715"/>
                    <a:pt x="2451" y="2410"/>
                    <a:pt x="2889" y="1755"/>
                  </a:cubicBezTo>
                  <a:cubicBezTo>
                    <a:pt x="3364" y="1040"/>
                    <a:pt x="2649" y="326"/>
                    <a:pt x="1936" y="87"/>
                  </a:cubicBezTo>
                  <a:cubicBezTo>
                    <a:pt x="1705" y="29"/>
                    <a:pt x="1467" y="0"/>
                    <a:pt x="12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48;p27">
              <a:extLst>
                <a:ext uri="{FF2B5EF4-FFF2-40B4-BE49-F238E27FC236}">
                  <a16:creationId xmlns:a16="http://schemas.microsoft.com/office/drawing/2014/main" id="{91C5CDFE-484B-40E7-B49C-35FC8D6A23FC}"/>
                </a:ext>
              </a:extLst>
            </p:cNvPr>
            <p:cNvSpPr/>
            <p:nvPr/>
          </p:nvSpPr>
          <p:spPr>
            <a:xfrm>
              <a:off x="3206051" y="1413324"/>
              <a:ext cx="98843" cy="70287"/>
            </a:xfrm>
            <a:custGeom>
              <a:avLst/>
              <a:gdLst/>
              <a:ahLst/>
              <a:cxnLst/>
              <a:rect l="l" t="t" r="r" b="b"/>
              <a:pathLst>
                <a:path w="3046" h="2166" extrusionOk="0">
                  <a:moveTo>
                    <a:pt x="2056" y="1"/>
                  </a:moveTo>
                  <a:cubicBezTo>
                    <a:pt x="1584" y="1"/>
                    <a:pt x="1109" y="116"/>
                    <a:pt x="715" y="313"/>
                  </a:cubicBezTo>
                  <a:cubicBezTo>
                    <a:pt x="477" y="550"/>
                    <a:pt x="1" y="788"/>
                    <a:pt x="238" y="1265"/>
                  </a:cubicBezTo>
                  <a:cubicBezTo>
                    <a:pt x="651" y="1676"/>
                    <a:pt x="1148" y="1972"/>
                    <a:pt x="1682" y="2166"/>
                  </a:cubicBezTo>
                  <a:cubicBezTo>
                    <a:pt x="1966" y="2019"/>
                    <a:pt x="2225" y="1826"/>
                    <a:pt x="2432" y="1580"/>
                  </a:cubicBezTo>
                  <a:cubicBezTo>
                    <a:pt x="2764" y="1188"/>
                    <a:pt x="2942" y="702"/>
                    <a:pt x="3046" y="194"/>
                  </a:cubicBezTo>
                  <a:cubicBezTo>
                    <a:pt x="2738" y="61"/>
                    <a:pt x="2398" y="1"/>
                    <a:pt x="20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49;p27">
              <a:extLst>
                <a:ext uri="{FF2B5EF4-FFF2-40B4-BE49-F238E27FC236}">
                  <a16:creationId xmlns:a16="http://schemas.microsoft.com/office/drawing/2014/main" id="{9957C70A-12D6-481A-9228-F0E480D1F1B9}"/>
                </a:ext>
              </a:extLst>
            </p:cNvPr>
            <p:cNvSpPr/>
            <p:nvPr/>
          </p:nvSpPr>
          <p:spPr>
            <a:xfrm>
              <a:off x="3213774" y="1312147"/>
              <a:ext cx="97090" cy="78302"/>
            </a:xfrm>
            <a:custGeom>
              <a:avLst/>
              <a:gdLst/>
              <a:ahLst/>
              <a:cxnLst/>
              <a:rect l="l" t="t" r="r" b="b"/>
              <a:pathLst>
                <a:path w="2992" h="2413" extrusionOk="0">
                  <a:moveTo>
                    <a:pt x="2467" y="1"/>
                  </a:moveTo>
                  <a:cubicBezTo>
                    <a:pt x="1838" y="1"/>
                    <a:pt x="1240" y="178"/>
                    <a:pt x="715" y="571"/>
                  </a:cubicBezTo>
                  <a:cubicBezTo>
                    <a:pt x="0" y="1286"/>
                    <a:pt x="715" y="2000"/>
                    <a:pt x="1430" y="2239"/>
                  </a:cubicBezTo>
                  <a:cubicBezTo>
                    <a:pt x="1962" y="2345"/>
                    <a:pt x="2447" y="2402"/>
                    <a:pt x="2928" y="2412"/>
                  </a:cubicBezTo>
                  <a:cubicBezTo>
                    <a:pt x="2991" y="1619"/>
                    <a:pt x="2988" y="822"/>
                    <a:pt x="2916" y="30"/>
                  </a:cubicBezTo>
                  <a:cubicBezTo>
                    <a:pt x="2765" y="11"/>
                    <a:pt x="2615" y="1"/>
                    <a:pt x="2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50;p27">
              <a:extLst>
                <a:ext uri="{FF2B5EF4-FFF2-40B4-BE49-F238E27FC236}">
                  <a16:creationId xmlns:a16="http://schemas.microsoft.com/office/drawing/2014/main" id="{94CC3E3E-4876-4C78-9F1E-153A2FFEB00C}"/>
                </a:ext>
              </a:extLst>
            </p:cNvPr>
            <p:cNvSpPr/>
            <p:nvPr/>
          </p:nvSpPr>
          <p:spPr>
            <a:xfrm>
              <a:off x="3229252" y="1216356"/>
              <a:ext cx="77555" cy="80249"/>
            </a:xfrm>
            <a:custGeom>
              <a:avLst/>
              <a:gdLst/>
              <a:ahLst/>
              <a:cxnLst/>
              <a:rect l="l" t="t" r="r" b="b"/>
              <a:pathLst>
                <a:path w="2390" h="2473" extrusionOk="0">
                  <a:moveTo>
                    <a:pt x="1717" y="0"/>
                  </a:moveTo>
                  <a:cubicBezTo>
                    <a:pt x="1104" y="43"/>
                    <a:pt x="562" y="417"/>
                    <a:pt x="238" y="902"/>
                  </a:cubicBezTo>
                  <a:cubicBezTo>
                    <a:pt x="0" y="1379"/>
                    <a:pt x="0" y="2094"/>
                    <a:pt x="715" y="2330"/>
                  </a:cubicBezTo>
                  <a:cubicBezTo>
                    <a:pt x="1237" y="2418"/>
                    <a:pt x="1759" y="2472"/>
                    <a:pt x="2281" y="2472"/>
                  </a:cubicBezTo>
                  <a:cubicBezTo>
                    <a:pt x="2318" y="2472"/>
                    <a:pt x="2354" y="2472"/>
                    <a:pt x="2390" y="2471"/>
                  </a:cubicBezTo>
                  <a:cubicBezTo>
                    <a:pt x="2366" y="2295"/>
                    <a:pt x="2342" y="2118"/>
                    <a:pt x="2313" y="1942"/>
                  </a:cubicBezTo>
                  <a:cubicBezTo>
                    <a:pt x="2202" y="1271"/>
                    <a:pt x="2036" y="596"/>
                    <a:pt x="17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51;p27">
              <a:extLst>
                <a:ext uri="{FF2B5EF4-FFF2-40B4-BE49-F238E27FC236}">
                  <a16:creationId xmlns:a16="http://schemas.microsoft.com/office/drawing/2014/main" id="{2EA9A2BD-B044-4D86-B103-98683073A121}"/>
                </a:ext>
              </a:extLst>
            </p:cNvPr>
            <p:cNvSpPr/>
            <p:nvPr/>
          </p:nvSpPr>
          <p:spPr>
            <a:xfrm>
              <a:off x="3019402" y="976068"/>
              <a:ext cx="199438" cy="184348"/>
            </a:xfrm>
            <a:custGeom>
              <a:avLst/>
              <a:gdLst/>
              <a:ahLst/>
              <a:cxnLst/>
              <a:rect l="l" t="t" r="r" b="b"/>
              <a:pathLst>
                <a:path w="6146" h="5681" extrusionOk="0">
                  <a:moveTo>
                    <a:pt x="3012" y="1"/>
                  </a:moveTo>
                  <a:cubicBezTo>
                    <a:pt x="1883" y="1"/>
                    <a:pt x="758" y="581"/>
                    <a:pt x="279" y="1660"/>
                  </a:cubicBezTo>
                  <a:cubicBezTo>
                    <a:pt x="71" y="2129"/>
                    <a:pt x="1" y="2661"/>
                    <a:pt x="95" y="3167"/>
                  </a:cubicBezTo>
                  <a:cubicBezTo>
                    <a:pt x="294" y="4217"/>
                    <a:pt x="1130" y="5085"/>
                    <a:pt x="2129" y="5462"/>
                  </a:cubicBezTo>
                  <a:cubicBezTo>
                    <a:pt x="2499" y="5601"/>
                    <a:pt x="2895" y="5680"/>
                    <a:pt x="3290" y="5680"/>
                  </a:cubicBezTo>
                  <a:cubicBezTo>
                    <a:pt x="3499" y="5680"/>
                    <a:pt x="3708" y="5658"/>
                    <a:pt x="3913" y="5610"/>
                  </a:cubicBezTo>
                  <a:cubicBezTo>
                    <a:pt x="4983" y="5363"/>
                    <a:pt x="5840" y="4400"/>
                    <a:pt x="5993" y="3312"/>
                  </a:cubicBezTo>
                  <a:cubicBezTo>
                    <a:pt x="6145" y="2225"/>
                    <a:pt x="5601" y="1078"/>
                    <a:pt x="4681" y="480"/>
                  </a:cubicBezTo>
                  <a:cubicBezTo>
                    <a:pt x="4183" y="157"/>
                    <a:pt x="3597" y="1"/>
                    <a:pt x="30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52;p27">
              <a:extLst>
                <a:ext uri="{FF2B5EF4-FFF2-40B4-BE49-F238E27FC236}">
                  <a16:creationId xmlns:a16="http://schemas.microsoft.com/office/drawing/2014/main" id="{6300869E-DBB9-46D5-A996-94192086B778}"/>
                </a:ext>
              </a:extLst>
            </p:cNvPr>
            <p:cNvSpPr/>
            <p:nvPr/>
          </p:nvSpPr>
          <p:spPr>
            <a:xfrm>
              <a:off x="3107502" y="1033698"/>
              <a:ext cx="70741" cy="65452"/>
            </a:xfrm>
            <a:custGeom>
              <a:avLst/>
              <a:gdLst/>
              <a:ahLst/>
              <a:cxnLst/>
              <a:rect l="l" t="t" r="r" b="b"/>
              <a:pathLst>
                <a:path w="2180" h="2017" extrusionOk="0">
                  <a:moveTo>
                    <a:pt x="1068" y="1"/>
                  </a:moveTo>
                  <a:cubicBezTo>
                    <a:pt x="668" y="1"/>
                    <a:pt x="268" y="207"/>
                    <a:pt x="97" y="590"/>
                  </a:cubicBezTo>
                  <a:cubicBezTo>
                    <a:pt x="22" y="757"/>
                    <a:pt x="0" y="943"/>
                    <a:pt x="33" y="1124"/>
                  </a:cubicBezTo>
                  <a:cubicBezTo>
                    <a:pt x="103" y="1497"/>
                    <a:pt x="400" y="1806"/>
                    <a:pt x="754" y="1939"/>
                  </a:cubicBezTo>
                  <a:cubicBezTo>
                    <a:pt x="885" y="1989"/>
                    <a:pt x="1025" y="2017"/>
                    <a:pt x="1164" y="2017"/>
                  </a:cubicBezTo>
                  <a:cubicBezTo>
                    <a:pt x="1239" y="2017"/>
                    <a:pt x="1314" y="2008"/>
                    <a:pt x="1387" y="1991"/>
                  </a:cubicBezTo>
                  <a:cubicBezTo>
                    <a:pt x="1767" y="1905"/>
                    <a:pt x="2072" y="1562"/>
                    <a:pt x="2126" y="1176"/>
                  </a:cubicBezTo>
                  <a:cubicBezTo>
                    <a:pt x="2179" y="790"/>
                    <a:pt x="1988" y="383"/>
                    <a:pt x="1660" y="170"/>
                  </a:cubicBezTo>
                  <a:cubicBezTo>
                    <a:pt x="1483" y="56"/>
                    <a:pt x="1276" y="1"/>
                    <a:pt x="10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53;p27">
              <a:extLst>
                <a:ext uri="{FF2B5EF4-FFF2-40B4-BE49-F238E27FC236}">
                  <a16:creationId xmlns:a16="http://schemas.microsoft.com/office/drawing/2014/main" id="{BEC44F77-6D51-4DCA-A6CF-B7D5082E9B1B}"/>
                </a:ext>
              </a:extLst>
            </p:cNvPr>
            <p:cNvSpPr/>
            <p:nvPr/>
          </p:nvSpPr>
          <p:spPr>
            <a:xfrm>
              <a:off x="3258100" y="991968"/>
              <a:ext cx="199438" cy="184284"/>
            </a:xfrm>
            <a:custGeom>
              <a:avLst/>
              <a:gdLst/>
              <a:ahLst/>
              <a:cxnLst/>
              <a:rect l="l" t="t" r="r" b="b"/>
              <a:pathLst>
                <a:path w="6146" h="5679" extrusionOk="0">
                  <a:moveTo>
                    <a:pt x="3133" y="0"/>
                  </a:moveTo>
                  <a:cubicBezTo>
                    <a:pt x="2548" y="0"/>
                    <a:pt x="1962" y="156"/>
                    <a:pt x="1465" y="479"/>
                  </a:cubicBezTo>
                  <a:cubicBezTo>
                    <a:pt x="543" y="1078"/>
                    <a:pt x="0" y="2224"/>
                    <a:pt x="153" y="3312"/>
                  </a:cubicBezTo>
                  <a:cubicBezTo>
                    <a:pt x="305" y="4399"/>
                    <a:pt x="1162" y="5362"/>
                    <a:pt x="2232" y="5609"/>
                  </a:cubicBezTo>
                  <a:cubicBezTo>
                    <a:pt x="2436" y="5656"/>
                    <a:pt x="2645" y="5678"/>
                    <a:pt x="2855" y="5678"/>
                  </a:cubicBezTo>
                  <a:cubicBezTo>
                    <a:pt x="3250" y="5678"/>
                    <a:pt x="3646" y="5600"/>
                    <a:pt x="4016" y="5460"/>
                  </a:cubicBezTo>
                  <a:cubicBezTo>
                    <a:pt x="5016" y="5084"/>
                    <a:pt x="5851" y="4215"/>
                    <a:pt x="6049" y="3165"/>
                  </a:cubicBezTo>
                  <a:cubicBezTo>
                    <a:pt x="6145" y="2661"/>
                    <a:pt x="6074" y="2128"/>
                    <a:pt x="5866" y="1660"/>
                  </a:cubicBezTo>
                  <a:cubicBezTo>
                    <a:pt x="5386" y="581"/>
                    <a:pt x="4261" y="0"/>
                    <a:pt x="3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54;p27">
              <a:extLst>
                <a:ext uri="{FF2B5EF4-FFF2-40B4-BE49-F238E27FC236}">
                  <a16:creationId xmlns:a16="http://schemas.microsoft.com/office/drawing/2014/main" id="{937EFB69-D47B-4A69-8B8F-A70E9521D0B0}"/>
                </a:ext>
              </a:extLst>
            </p:cNvPr>
            <p:cNvSpPr/>
            <p:nvPr/>
          </p:nvSpPr>
          <p:spPr>
            <a:xfrm>
              <a:off x="3298629" y="1049566"/>
              <a:ext cx="70806" cy="65452"/>
            </a:xfrm>
            <a:custGeom>
              <a:avLst/>
              <a:gdLst/>
              <a:ahLst/>
              <a:cxnLst/>
              <a:rect l="l" t="t" r="r" b="b"/>
              <a:pathLst>
                <a:path w="2182" h="2017" extrusionOk="0">
                  <a:moveTo>
                    <a:pt x="1113" y="0"/>
                  </a:moveTo>
                  <a:cubicBezTo>
                    <a:pt x="906" y="0"/>
                    <a:pt x="697" y="56"/>
                    <a:pt x="521" y="171"/>
                  </a:cubicBezTo>
                  <a:cubicBezTo>
                    <a:pt x="194" y="382"/>
                    <a:pt x="1" y="790"/>
                    <a:pt x="55" y="1176"/>
                  </a:cubicBezTo>
                  <a:cubicBezTo>
                    <a:pt x="110" y="1562"/>
                    <a:pt x="413" y="1904"/>
                    <a:pt x="793" y="1992"/>
                  </a:cubicBezTo>
                  <a:cubicBezTo>
                    <a:pt x="866" y="2009"/>
                    <a:pt x="940" y="2017"/>
                    <a:pt x="1014" y="2017"/>
                  </a:cubicBezTo>
                  <a:cubicBezTo>
                    <a:pt x="1154" y="2017"/>
                    <a:pt x="1295" y="1989"/>
                    <a:pt x="1426" y="1939"/>
                  </a:cubicBezTo>
                  <a:cubicBezTo>
                    <a:pt x="1782" y="1805"/>
                    <a:pt x="2077" y="1497"/>
                    <a:pt x="2148" y="1124"/>
                  </a:cubicBezTo>
                  <a:cubicBezTo>
                    <a:pt x="2181" y="944"/>
                    <a:pt x="2158" y="756"/>
                    <a:pt x="2083" y="589"/>
                  </a:cubicBezTo>
                  <a:cubicBezTo>
                    <a:pt x="1913" y="207"/>
                    <a:pt x="1514" y="0"/>
                    <a:pt x="11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55;p27">
              <a:extLst>
                <a:ext uri="{FF2B5EF4-FFF2-40B4-BE49-F238E27FC236}">
                  <a16:creationId xmlns:a16="http://schemas.microsoft.com/office/drawing/2014/main" id="{67E9D25B-4A99-4F4C-8E75-7A891D3B09B8}"/>
                </a:ext>
              </a:extLst>
            </p:cNvPr>
            <p:cNvSpPr/>
            <p:nvPr/>
          </p:nvSpPr>
          <p:spPr>
            <a:xfrm>
              <a:off x="3015248" y="877454"/>
              <a:ext cx="217090" cy="74051"/>
            </a:xfrm>
            <a:custGeom>
              <a:avLst/>
              <a:gdLst/>
              <a:ahLst/>
              <a:cxnLst/>
              <a:rect l="l" t="t" r="r" b="b"/>
              <a:pathLst>
                <a:path w="6690" h="2282" extrusionOk="0">
                  <a:moveTo>
                    <a:pt x="3317" y="1"/>
                  </a:moveTo>
                  <a:cubicBezTo>
                    <a:pt x="3031" y="1"/>
                    <a:pt x="2744" y="13"/>
                    <a:pt x="2458" y="37"/>
                  </a:cubicBezTo>
                  <a:cubicBezTo>
                    <a:pt x="2063" y="72"/>
                    <a:pt x="1663" y="131"/>
                    <a:pt x="1304" y="299"/>
                  </a:cubicBezTo>
                  <a:cubicBezTo>
                    <a:pt x="559" y="650"/>
                    <a:pt x="0" y="1897"/>
                    <a:pt x="1178" y="2045"/>
                  </a:cubicBezTo>
                  <a:cubicBezTo>
                    <a:pt x="1261" y="2056"/>
                    <a:pt x="1346" y="2060"/>
                    <a:pt x="1431" y="2060"/>
                  </a:cubicBezTo>
                  <a:cubicBezTo>
                    <a:pt x="1915" y="2060"/>
                    <a:pt x="2428" y="1915"/>
                    <a:pt x="2908" y="1910"/>
                  </a:cubicBezTo>
                  <a:cubicBezTo>
                    <a:pt x="2931" y="1910"/>
                    <a:pt x="2954" y="1910"/>
                    <a:pt x="2977" y="1910"/>
                  </a:cubicBezTo>
                  <a:cubicBezTo>
                    <a:pt x="3604" y="1910"/>
                    <a:pt x="4229" y="1986"/>
                    <a:pt x="4839" y="2136"/>
                  </a:cubicBezTo>
                  <a:cubicBezTo>
                    <a:pt x="5111" y="2204"/>
                    <a:pt x="5408" y="2281"/>
                    <a:pt x="5686" y="2281"/>
                  </a:cubicBezTo>
                  <a:cubicBezTo>
                    <a:pt x="5909" y="2281"/>
                    <a:pt x="6119" y="2231"/>
                    <a:pt x="6292" y="2086"/>
                  </a:cubicBezTo>
                  <a:cubicBezTo>
                    <a:pt x="6690" y="1752"/>
                    <a:pt x="6605" y="1072"/>
                    <a:pt x="6243" y="699"/>
                  </a:cubicBezTo>
                  <a:cubicBezTo>
                    <a:pt x="5882" y="326"/>
                    <a:pt x="5342" y="192"/>
                    <a:pt x="4828" y="114"/>
                  </a:cubicBezTo>
                  <a:cubicBezTo>
                    <a:pt x="4328" y="39"/>
                    <a:pt x="3823" y="1"/>
                    <a:pt x="33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56;p27">
              <a:extLst>
                <a:ext uri="{FF2B5EF4-FFF2-40B4-BE49-F238E27FC236}">
                  <a16:creationId xmlns:a16="http://schemas.microsoft.com/office/drawing/2014/main" id="{EAC595BD-4260-4F23-8B7B-01DEC1935C54}"/>
                </a:ext>
              </a:extLst>
            </p:cNvPr>
            <p:cNvSpPr/>
            <p:nvPr/>
          </p:nvSpPr>
          <p:spPr>
            <a:xfrm>
              <a:off x="3262221" y="898838"/>
              <a:ext cx="215955" cy="73305"/>
            </a:xfrm>
            <a:custGeom>
              <a:avLst/>
              <a:gdLst/>
              <a:ahLst/>
              <a:cxnLst/>
              <a:rect l="l" t="t" r="r" b="b"/>
              <a:pathLst>
                <a:path w="6655" h="2259" extrusionOk="0">
                  <a:moveTo>
                    <a:pt x="4000" y="1"/>
                  </a:moveTo>
                  <a:cubicBezTo>
                    <a:pt x="3428" y="1"/>
                    <a:pt x="2856" y="50"/>
                    <a:pt x="2292" y="147"/>
                  </a:cubicBezTo>
                  <a:cubicBezTo>
                    <a:pt x="1901" y="214"/>
                    <a:pt x="1508" y="307"/>
                    <a:pt x="1165" y="505"/>
                  </a:cubicBezTo>
                  <a:cubicBezTo>
                    <a:pt x="451" y="917"/>
                    <a:pt x="1" y="2208"/>
                    <a:pt x="1186" y="2257"/>
                  </a:cubicBezTo>
                  <a:cubicBezTo>
                    <a:pt x="1211" y="2258"/>
                    <a:pt x="1235" y="2258"/>
                    <a:pt x="1260" y="2258"/>
                  </a:cubicBezTo>
                  <a:cubicBezTo>
                    <a:pt x="1798" y="2258"/>
                    <a:pt x="2360" y="2026"/>
                    <a:pt x="2898" y="1975"/>
                  </a:cubicBezTo>
                  <a:cubicBezTo>
                    <a:pt x="3140" y="1952"/>
                    <a:pt x="3382" y="1941"/>
                    <a:pt x="3625" y="1941"/>
                  </a:cubicBezTo>
                  <a:cubicBezTo>
                    <a:pt x="4032" y="1941"/>
                    <a:pt x="4439" y="1973"/>
                    <a:pt x="4843" y="2038"/>
                  </a:cubicBezTo>
                  <a:cubicBezTo>
                    <a:pt x="5070" y="2074"/>
                    <a:pt x="5316" y="2115"/>
                    <a:pt x="5550" y="2115"/>
                  </a:cubicBezTo>
                  <a:cubicBezTo>
                    <a:pt x="5829" y="2115"/>
                    <a:pt x="6092" y="2057"/>
                    <a:pt x="6286" y="1864"/>
                  </a:cubicBezTo>
                  <a:cubicBezTo>
                    <a:pt x="6654" y="1497"/>
                    <a:pt x="6511" y="826"/>
                    <a:pt x="6119" y="486"/>
                  </a:cubicBezTo>
                  <a:cubicBezTo>
                    <a:pt x="5727" y="145"/>
                    <a:pt x="5179" y="56"/>
                    <a:pt x="4660" y="22"/>
                  </a:cubicBezTo>
                  <a:cubicBezTo>
                    <a:pt x="4440" y="8"/>
                    <a:pt x="4220" y="1"/>
                    <a:pt x="40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shred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3" name="chimes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7"/>
          <p:cNvSpPr txBox="1">
            <a:spLocks noGrp="1"/>
          </p:cNvSpPr>
          <p:nvPr>
            <p:ph type="title"/>
          </p:nvPr>
        </p:nvSpPr>
        <p:spPr>
          <a:xfrm>
            <a:off x="1584251" y="499730"/>
            <a:ext cx="5847907" cy="140549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0" i="0" u="none" strike="noStrike" dirty="0">
                <a:solidFill>
                  <a:schemeClr val="tx1"/>
                </a:solidFill>
                <a:effectLst/>
              </a:rPr>
              <a:t>Veamos el siguiente corto animado que nos habla sobre emociones y valores</a:t>
            </a:r>
            <a:endParaRPr dirty="0">
              <a:solidFill>
                <a:schemeClr val="tx1"/>
              </a:solidFill>
            </a:endParaRPr>
          </a:p>
        </p:txBody>
      </p:sp>
      <p:grpSp>
        <p:nvGrpSpPr>
          <p:cNvPr id="98" name="Google Shape;604;p34">
            <a:extLst>
              <a:ext uri="{FF2B5EF4-FFF2-40B4-BE49-F238E27FC236}">
                <a16:creationId xmlns:a16="http://schemas.microsoft.com/office/drawing/2014/main" id="{E2B4B147-EC17-4997-B1E8-39F2EABADB2F}"/>
              </a:ext>
            </a:extLst>
          </p:cNvPr>
          <p:cNvGrpSpPr/>
          <p:nvPr/>
        </p:nvGrpSpPr>
        <p:grpSpPr>
          <a:xfrm>
            <a:off x="3549013" y="1966375"/>
            <a:ext cx="1625650" cy="3177125"/>
            <a:chOff x="9404525" y="1604513"/>
            <a:chExt cx="1625650" cy="3177125"/>
          </a:xfrm>
        </p:grpSpPr>
        <p:sp>
          <p:nvSpPr>
            <p:cNvPr id="99" name="Google Shape;605;p34">
              <a:extLst>
                <a:ext uri="{FF2B5EF4-FFF2-40B4-BE49-F238E27FC236}">
                  <a16:creationId xmlns:a16="http://schemas.microsoft.com/office/drawing/2014/main" id="{10A38AFC-EC0A-4BCA-AD00-17CD98E0B8CF}"/>
                </a:ext>
              </a:extLst>
            </p:cNvPr>
            <p:cNvSpPr/>
            <p:nvPr/>
          </p:nvSpPr>
          <p:spPr>
            <a:xfrm>
              <a:off x="10726075" y="2540363"/>
              <a:ext cx="304100" cy="853425"/>
            </a:xfrm>
            <a:custGeom>
              <a:avLst/>
              <a:gdLst/>
              <a:ahLst/>
              <a:cxnLst/>
              <a:rect l="l" t="t" r="r" b="b"/>
              <a:pathLst>
                <a:path w="12164" h="34137" extrusionOk="0">
                  <a:moveTo>
                    <a:pt x="2624" y="0"/>
                  </a:moveTo>
                  <a:lnTo>
                    <a:pt x="1273" y="1882"/>
                  </a:lnTo>
                  <a:lnTo>
                    <a:pt x="1" y="3630"/>
                  </a:lnTo>
                  <a:cubicBezTo>
                    <a:pt x="4" y="3633"/>
                    <a:pt x="7" y="3635"/>
                    <a:pt x="11" y="3638"/>
                  </a:cubicBezTo>
                  <a:lnTo>
                    <a:pt x="11" y="3638"/>
                  </a:lnTo>
                  <a:lnTo>
                    <a:pt x="10" y="3639"/>
                  </a:lnTo>
                  <a:lnTo>
                    <a:pt x="11" y="3638"/>
                  </a:lnTo>
                  <a:lnTo>
                    <a:pt x="11" y="3638"/>
                  </a:lnTo>
                  <a:cubicBezTo>
                    <a:pt x="644" y="4110"/>
                    <a:pt x="12163" y="13076"/>
                    <a:pt x="181" y="31716"/>
                  </a:cubicBezTo>
                  <a:lnTo>
                    <a:pt x="3948" y="34137"/>
                  </a:lnTo>
                  <a:cubicBezTo>
                    <a:pt x="11384" y="22569"/>
                    <a:pt x="10710" y="13960"/>
                    <a:pt x="8835" y="8772"/>
                  </a:cubicBezTo>
                  <a:cubicBezTo>
                    <a:pt x="6758" y="3023"/>
                    <a:pt x="2793" y="122"/>
                    <a:pt x="26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606;p34">
              <a:extLst>
                <a:ext uri="{FF2B5EF4-FFF2-40B4-BE49-F238E27FC236}">
                  <a16:creationId xmlns:a16="http://schemas.microsoft.com/office/drawing/2014/main" id="{E515EDAF-7A06-445F-B4A2-E1D27AA33D06}"/>
                </a:ext>
              </a:extLst>
            </p:cNvPr>
            <p:cNvSpPr/>
            <p:nvPr/>
          </p:nvSpPr>
          <p:spPr>
            <a:xfrm>
              <a:off x="10615300" y="3263988"/>
              <a:ext cx="383000" cy="277625"/>
            </a:xfrm>
            <a:custGeom>
              <a:avLst/>
              <a:gdLst/>
              <a:ahLst/>
              <a:cxnLst/>
              <a:rect l="l" t="t" r="r" b="b"/>
              <a:pathLst>
                <a:path w="15320" h="11105" extrusionOk="0">
                  <a:moveTo>
                    <a:pt x="6744" y="0"/>
                  </a:moveTo>
                  <a:cubicBezTo>
                    <a:pt x="4725" y="14"/>
                    <a:pt x="2411" y="29"/>
                    <a:pt x="1215" y="1978"/>
                  </a:cubicBezTo>
                  <a:cubicBezTo>
                    <a:pt x="0" y="3955"/>
                    <a:pt x="996" y="5582"/>
                    <a:pt x="3202" y="5582"/>
                  </a:cubicBezTo>
                  <a:cubicBezTo>
                    <a:pt x="3464" y="5582"/>
                    <a:pt x="3743" y="5559"/>
                    <a:pt x="4037" y="5511"/>
                  </a:cubicBezTo>
                  <a:lnTo>
                    <a:pt x="4037" y="5511"/>
                  </a:lnTo>
                  <a:cubicBezTo>
                    <a:pt x="2707" y="9375"/>
                    <a:pt x="4094" y="11105"/>
                    <a:pt x="5834" y="11105"/>
                  </a:cubicBezTo>
                  <a:cubicBezTo>
                    <a:pt x="7550" y="11105"/>
                    <a:pt x="9609" y="9419"/>
                    <a:pt x="9736" y="6435"/>
                  </a:cubicBezTo>
                  <a:cubicBezTo>
                    <a:pt x="10170" y="7463"/>
                    <a:pt x="11274" y="8119"/>
                    <a:pt x="12319" y="8119"/>
                  </a:cubicBezTo>
                  <a:cubicBezTo>
                    <a:pt x="13080" y="8119"/>
                    <a:pt x="13809" y="7772"/>
                    <a:pt x="14227" y="6967"/>
                  </a:cubicBezTo>
                  <a:cubicBezTo>
                    <a:pt x="15320" y="4861"/>
                    <a:pt x="12419" y="2242"/>
                    <a:pt x="10973" y="1492"/>
                  </a:cubicBezTo>
                  <a:lnTo>
                    <a:pt x="67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607;p34">
              <a:extLst>
                <a:ext uri="{FF2B5EF4-FFF2-40B4-BE49-F238E27FC236}">
                  <a16:creationId xmlns:a16="http://schemas.microsoft.com/office/drawing/2014/main" id="{4E717F97-3572-40B3-A994-337F622BC7BF}"/>
                </a:ext>
              </a:extLst>
            </p:cNvPr>
            <p:cNvSpPr/>
            <p:nvPr/>
          </p:nvSpPr>
          <p:spPr>
            <a:xfrm>
              <a:off x="10888625" y="2840088"/>
              <a:ext cx="130700" cy="136825"/>
            </a:xfrm>
            <a:custGeom>
              <a:avLst/>
              <a:gdLst/>
              <a:ahLst/>
              <a:cxnLst/>
              <a:rect l="l" t="t" r="r" b="b"/>
              <a:pathLst>
                <a:path w="5228" h="5473" extrusionOk="0">
                  <a:moveTo>
                    <a:pt x="2615" y="0"/>
                  </a:moveTo>
                  <a:cubicBezTo>
                    <a:pt x="1171" y="0"/>
                    <a:pt x="1" y="1224"/>
                    <a:pt x="1" y="2736"/>
                  </a:cubicBezTo>
                  <a:cubicBezTo>
                    <a:pt x="1" y="4248"/>
                    <a:pt x="1171" y="5473"/>
                    <a:pt x="2615" y="5473"/>
                  </a:cubicBezTo>
                  <a:cubicBezTo>
                    <a:pt x="4057" y="5473"/>
                    <a:pt x="5228" y="4248"/>
                    <a:pt x="5228" y="2736"/>
                  </a:cubicBezTo>
                  <a:cubicBezTo>
                    <a:pt x="5228" y="1225"/>
                    <a:pt x="4057" y="0"/>
                    <a:pt x="26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608;p34">
              <a:extLst>
                <a:ext uri="{FF2B5EF4-FFF2-40B4-BE49-F238E27FC236}">
                  <a16:creationId xmlns:a16="http://schemas.microsoft.com/office/drawing/2014/main" id="{17523D69-3D7F-499B-84BE-864C2AB34374}"/>
                </a:ext>
              </a:extLst>
            </p:cNvPr>
            <p:cNvSpPr/>
            <p:nvPr/>
          </p:nvSpPr>
          <p:spPr>
            <a:xfrm>
              <a:off x="9404525" y="2540388"/>
              <a:ext cx="303950" cy="853400"/>
            </a:xfrm>
            <a:custGeom>
              <a:avLst/>
              <a:gdLst/>
              <a:ahLst/>
              <a:cxnLst/>
              <a:rect l="l" t="t" r="r" b="b"/>
              <a:pathLst>
                <a:path w="12158" h="34136" extrusionOk="0">
                  <a:moveTo>
                    <a:pt x="10839" y="1820"/>
                  </a:moveTo>
                  <a:lnTo>
                    <a:pt x="12146" y="3638"/>
                  </a:lnTo>
                  <a:lnTo>
                    <a:pt x="12146" y="3638"/>
                  </a:lnTo>
                  <a:cubicBezTo>
                    <a:pt x="12150" y="3634"/>
                    <a:pt x="12154" y="3632"/>
                    <a:pt x="12157" y="3629"/>
                  </a:cubicBezTo>
                  <a:lnTo>
                    <a:pt x="10839" y="1820"/>
                  </a:lnTo>
                  <a:close/>
                  <a:moveTo>
                    <a:pt x="9531" y="1"/>
                  </a:moveTo>
                  <a:cubicBezTo>
                    <a:pt x="9364" y="121"/>
                    <a:pt x="5398" y="3022"/>
                    <a:pt x="3320" y="8771"/>
                  </a:cubicBezTo>
                  <a:cubicBezTo>
                    <a:pt x="1445" y="13959"/>
                    <a:pt x="773" y="22568"/>
                    <a:pt x="8208" y="34136"/>
                  </a:cubicBezTo>
                  <a:lnTo>
                    <a:pt x="11976" y="31715"/>
                  </a:lnTo>
                  <a:cubicBezTo>
                    <a:pt x="0" y="13084"/>
                    <a:pt x="11501" y="4118"/>
                    <a:pt x="12146" y="3638"/>
                  </a:cubicBezTo>
                  <a:lnTo>
                    <a:pt x="12146" y="3638"/>
                  </a:lnTo>
                  <a:lnTo>
                    <a:pt x="12146" y="3638"/>
                  </a:lnTo>
                  <a:lnTo>
                    <a:pt x="12146" y="3638"/>
                  </a:lnTo>
                  <a:lnTo>
                    <a:pt x="12146" y="3638"/>
                  </a:lnTo>
                  <a:cubicBezTo>
                    <a:pt x="12146" y="3638"/>
                    <a:pt x="12146" y="3638"/>
                    <a:pt x="12146" y="3638"/>
                  </a:cubicBezTo>
                  <a:lnTo>
                    <a:pt x="12146" y="3638"/>
                  </a:lnTo>
                  <a:lnTo>
                    <a:pt x="953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609;p34">
              <a:extLst>
                <a:ext uri="{FF2B5EF4-FFF2-40B4-BE49-F238E27FC236}">
                  <a16:creationId xmlns:a16="http://schemas.microsoft.com/office/drawing/2014/main" id="{6F081FD2-571F-49BC-B2E0-C3D0CEAA81CE}"/>
                </a:ext>
              </a:extLst>
            </p:cNvPr>
            <p:cNvSpPr/>
            <p:nvPr/>
          </p:nvSpPr>
          <p:spPr>
            <a:xfrm>
              <a:off x="9436200" y="3263988"/>
              <a:ext cx="383025" cy="277650"/>
            </a:xfrm>
            <a:custGeom>
              <a:avLst/>
              <a:gdLst/>
              <a:ahLst/>
              <a:cxnLst/>
              <a:rect l="l" t="t" r="r" b="b"/>
              <a:pathLst>
                <a:path w="15321" h="11106" extrusionOk="0">
                  <a:moveTo>
                    <a:pt x="8576" y="0"/>
                  </a:moveTo>
                  <a:lnTo>
                    <a:pt x="4347" y="1492"/>
                  </a:lnTo>
                  <a:cubicBezTo>
                    <a:pt x="2902" y="2242"/>
                    <a:pt x="1" y="4861"/>
                    <a:pt x="1094" y="6967"/>
                  </a:cubicBezTo>
                  <a:cubicBezTo>
                    <a:pt x="1511" y="7772"/>
                    <a:pt x="2240" y="8119"/>
                    <a:pt x="3001" y="8119"/>
                  </a:cubicBezTo>
                  <a:cubicBezTo>
                    <a:pt x="4046" y="8119"/>
                    <a:pt x="5150" y="7463"/>
                    <a:pt x="5584" y="6435"/>
                  </a:cubicBezTo>
                  <a:cubicBezTo>
                    <a:pt x="5711" y="9419"/>
                    <a:pt x="7770" y="11105"/>
                    <a:pt x="9487" y="11105"/>
                  </a:cubicBezTo>
                  <a:cubicBezTo>
                    <a:pt x="11226" y="11105"/>
                    <a:pt x="12613" y="9375"/>
                    <a:pt x="11283" y="5512"/>
                  </a:cubicBezTo>
                  <a:lnTo>
                    <a:pt x="11283" y="5512"/>
                  </a:lnTo>
                  <a:cubicBezTo>
                    <a:pt x="11577" y="5560"/>
                    <a:pt x="11855" y="5583"/>
                    <a:pt x="12117" y="5583"/>
                  </a:cubicBezTo>
                  <a:cubicBezTo>
                    <a:pt x="14324" y="5583"/>
                    <a:pt x="15320" y="3956"/>
                    <a:pt x="14106" y="1978"/>
                  </a:cubicBezTo>
                  <a:cubicBezTo>
                    <a:pt x="12909" y="29"/>
                    <a:pt x="10596" y="14"/>
                    <a:pt x="85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610;p34">
              <a:extLst>
                <a:ext uri="{FF2B5EF4-FFF2-40B4-BE49-F238E27FC236}">
                  <a16:creationId xmlns:a16="http://schemas.microsoft.com/office/drawing/2014/main" id="{A0590790-950B-46F6-B5DA-0A4D14A95198}"/>
                </a:ext>
              </a:extLst>
            </p:cNvPr>
            <p:cNvSpPr/>
            <p:nvPr/>
          </p:nvSpPr>
          <p:spPr>
            <a:xfrm>
              <a:off x="9426650" y="2840088"/>
              <a:ext cx="130650" cy="136825"/>
            </a:xfrm>
            <a:custGeom>
              <a:avLst/>
              <a:gdLst/>
              <a:ahLst/>
              <a:cxnLst/>
              <a:rect l="l" t="t" r="r" b="b"/>
              <a:pathLst>
                <a:path w="5226" h="5473" extrusionOk="0">
                  <a:moveTo>
                    <a:pt x="2613" y="0"/>
                  </a:moveTo>
                  <a:cubicBezTo>
                    <a:pt x="1170" y="0"/>
                    <a:pt x="0" y="1224"/>
                    <a:pt x="0" y="2736"/>
                  </a:cubicBezTo>
                  <a:cubicBezTo>
                    <a:pt x="0" y="4248"/>
                    <a:pt x="1170" y="5473"/>
                    <a:pt x="2613" y="5473"/>
                  </a:cubicBezTo>
                  <a:cubicBezTo>
                    <a:pt x="4056" y="5473"/>
                    <a:pt x="5225" y="4248"/>
                    <a:pt x="5225" y="2736"/>
                  </a:cubicBezTo>
                  <a:cubicBezTo>
                    <a:pt x="5225" y="1225"/>
                    <a:pt x="4056" y="0"/>
                    <a:pt x="2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611;p34">
              <a:extLst>
                <a:ext uri="{FF2B5EF4-FFF2-40B4-BE49-F238E27FC236}">
                  <a16:creationId xmlns:a16="http://schemas.microsoft.com/office/drawing/2014/main" id="{2E12A8A8-9560-4FF2-BF41-965D5C54EDED}"/>
                </a:ext>
              </a:extLst>
            </p:cNvPr>
            <p:cNvSpPr/>
            <p:nvPr/>
          </p:nvSpPr>
          <p:spPr>
            <a:xfrm>
              <a:off x="9746325" y="3036038"/>
              <a:ext cx="370625" cy="1549150"/>
            </a:xfrm>
            <a:custGeom>
              <a:avLst/>
              <a:gdLst/>
              <a:ahLst/>
              <a:cxnLst/>
              <a:rect l="l" t="t" r="r" b="b"/>
              <a:pathLst>
                <a:path w="14825" h="61966" extrusionOk="0">
                  <a:moveTo>
                    <a:pt x="6746" y="1"/>
                  </a:moveTo>
                  <a:cubicBezTo>
                    <a:pt x="5708" y="1"/>
                    <a:pt x="4777" y="726"/>
                    <a:pt x="4556" y="1781"/>
                  </a:cubicBezTo>
                  <a:cubicBezTo>
                    <a:pt x="4111" y="3902"/>
                    <a:pt x="0" y="31462"/>
                    <a:pt x="10361" y="60478"/>
                  </a:cubicBezTo>
                  <a:cubicBezTo>
                    <a:pt x="10680" y="61369"/>
                    <a:pt x="11524" y="61965"/>
                    <a:pt x="12472" y="61965"/>
                  </a:cubicBezTo>
                  <a:cubicBezTo>
                    <a:pt x="13199" y="61964"/>
                    <a:pt x="13882" y="61610"/>
                    <a:pt x="14301" y="61015"/>
                  </a:cubicBezTo>
                  <a:cubicBezTo>
                    <a:pt x="14720" y="60420"/>
                    <a:pt x="14825" y="59658"/>
                    <a:pt x="14580" y="58972"/>
                  </a:cubicBezTo>
                  <a:cubicBezTo>
                    <a:pt x="3764" y="28687"/>
                    <a:pt x="8868" y="3044"/>
                    <a:pt x="8939" y="2699"/>
                  </a:cubicBezTo>
                  <a:cubicBezTo>
                    <a:pt x="9192" y="1489"/>
                    <a:pt x="8417" y="302"/>
                    <a:pt x="7207" y="49"/>
                  </a:cubicBezTo>
                  <a:cubicBezTo>
                    <a:pt x="7052" y="16"/>
                    <a:pt x="6898" y="1"/>
                    <a:pt x="67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612;p34">
              <a:extLst>
                <a:ext uri="{FF2B5EF4-FFF2-40B4-BE49-F238E27FC236}">
                  <a16:creationId xmlns:a16="http://schemas.microsoft.com/office/drawing/2014/main" id="{70AEFE01-961E-4D3E-8F1A-0660BE800421}"/>
                </a:ext>
              </a:extLst>
            </p:cNvPr>
            <p:cNvSpPr/>
            <p:nvPr/>
          </p:nvSpPr>
          <p:spPr>
            <a:xfrm>
              <a:off x="9529525" y="4507363"/>
              <a:ext cx="633425" cy="274275"/>
            </a:xfrm>
            <a:custGeom>
              <a:avLst/>
              <a:gdLst/>
              <a:ahLst/>
              <a:cxnLst/>
              <a:rect l="l" t="t" r="r" b="b"/>
              <a:pathLst>
                <a:path w="25337" h="10971" extrusionOk="0">
                  <a:moveTo>
                    <a:pt x="23134" y="0"/>
                  </a:moveTo>
                  <a:lnTo>
                    <a:pt x="18655" y="249"/>
                  </a:lnTo>
                  <a:cubicBezTo>
                    <a:pt x="17710" y="1827"/>
                    <a:pt x="16525" y="2112"/>
                    <a:pt x="14792" y="2482"/>
                  </a:cubicBezTo>
                  <a:cubicBezTo>
                    <a:pt x="11098" y="3272"/>
                    <a:pt x="6560" y="2393"/>
                    <a:pt x="3612" y="5227"/>
                  </a:cubicBezTo>
                  <a:cubicBezTo>
                    <a:pt x="1" y="8702"/>
                    <a:pt x="2465" y="10421"/>
                    <a:pt x="6418" y="10840"/>
                  </a:cubicBezTo>
                  <a:cubicBezTo>
                    <a:pt x="7260" y="10929"/>
                    <a:pt x="8113" y="10971"/>
                    <a:pt x="8972" y="10971"/>
                  </a:cubicBezTo>
                  <a:cubicBezTo>
                    <a:pt x="12988" y="10971"/>
                    <a:pt x="17127" y="10053"/>
                    <a:pt x="20826" y="8764"/>
                  </a:cubicBezTo>
                  <a:cubicBezTo>
                    <a:pt x="24708" y="7412"/>
                    <a:pt x="25337" y="3320"/>
                    <a:pt x="231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613;p34">
              <a:extLst>
                <a:ext uri="{FF2B5EF4-FFF2-40B4-BE49-F238E27FC236}">
                  <a16:creationId xmlns:a16="http://schemas.microsoft.com/office/drawing/2014/main" id="{F6D590E5-D622-4EDE-945E-EA72D84580D2}"/>
                </a:ext>
              </a:extLst>
            </p:cNvPr>
            <p:cNvSpPr/>
            <p:nvPr/>
          </p:nvSpPr>
          <p:spPr>
            <a:xfrm>
              <a:off x="10273375" y="3036038"/>
              <a:ext cx="393600" cy="1549150"/>
            </a:xfrm>
            <a:custGeom>
              <a:avLst/>
              <a:gdLst/>
              <a:ahLst/>
              <a:cxnLst/>
              <a:rect l="l" t="t" r="r" b="b"/>
              <a:pathLst>
                <a:path w="15744" h="61966" extrusionOk="0">
                  <a:moveTo>
                    <a:pt x="8079" y="1"/>
                  </a:moveTo>
                  <a:cubicBezTo>
                    <a:pt x="7926" y="1"/>
                    <a:pt x="7772" y="16"/>
                    <a:pt x="7617" y="49"/>
                  </a:cubicBezTo>
                  <a:cubicBezTo>
                    <a:pt x="6407" y="302"/>
                    <a:pt x="5631" y="1489"/>
                    <a:pt x="5885" y="2699"/>
                  </a:cubicBezTo>
                  <a:cubicBezTo>
                    <a:pt x="5956" y="3044"/>
                    <a:pt x="11060" y="28687"/>
                    <a:pt x="245" y="58972"/>
                  </a:cubicBezTo>
                  <a:cubicBezTo>
                    <a:pt x="0" y="59658"/>
                    <a:pt x="104" y="60420"/>
                    <a:pt x="524" y="61015"/>
                  </a:cubicBezTo>
                  <a:cubicBezTo>
                    <a:pt x="943" y="61610"/>
                    <a:pt x="1625" y="61964"/>
                    <a:pt x="2353" y="61965"/>
                  </a:cubicBezTo>
                  <a:lnTo>
                    <a:pt x="2353" y="61965"/>
                  </a:lnTo>
                  <a:cubicBezTo>
                    <a:pt x="3300" y="61965"/>
                    <a:pt x="4144" y="61368"/>
                    <a:pt x="4462" y="60478"/>
                  </a:cubicBezTo>
                  <a:cubicBezTo>
                    <a:pt x="15743" y="28892"/>
                    <a:pt x="10497" y="2872"/>
                    <a:pt x="10269" y="1781"/>
                  </a:cubicBezTo>
                  <a:cubicBezTo>
                    <a:pt x="10048" y="726"/>
                    <a:pt x="9117" y="1"/>
                    <a:pt x="8079" y="1"/>
                  </a:cubicBezTo>
                  <a:close/>
                  <a:moveTo>
                    <a:pt x="2353" y="61965"/>
                  </a:moveTo>
                  <a:lnTo>
                    <a:pt x="2353" y="61965"/>
                  </a:lnTo>
                  <a:cubicBezTo>
                    <a:pt x="2353" y="61965"/>
                    <a:pt x="2353" y="61965"/>
                    <a:pt x="2352" y="61965"/>
                  </a:cubicBezTo>
                  <a:lnTo>
                    <a:pt x="2354" y="61965"/>
                  </a:lnTo>
                  <a:cubicBezTo>
                    <a:pt x="2354" y="61965"/>
                    <a:pt x="2353" y="61965"/>
                    <a:pt x="2353" y="619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614;p34">
              <a:extLst>
                <a:ext uri="{FF2B5EF4-FFF2-40B4-BE49-F238E27FC236}">
                  <a16:creationId xmlns:a16="http://schemas.microsoft.com/office/drawing/2014/main" id="{A7CD9BBD-55EF-4C12-8A1F-2E69513033F5}"/>
                </a:ext>
              </a:extLst>
            </p:cNvPr>
            <p:cNvSpPr/>
            <p:nvPr/>
          </p:nvSpPr>
          <p:spPr>
            <a:xfrm>
              <a:off x="10227375" y="4507363"/>
              <a:ext cx="633400" cy="274275"/>
            </a:xfrm>
            <a:custGeom>
              <a:avLst/>
              <a:gdLst/>
              <a:ahLst/>
              <a:cxnLst/>
              <a:rect l="l" t="t" r="r" b="b"/>
              <a:pathLst>
                <a:path w="25336" h="10971" extrusionOk="0">
                  <a:moveTo>
                    <a:pt x="2202" y="0"/>
                  </a:moveTo>
                  <a:cubicBezTo>
                    <a:pt x="1" y="3320"/>
                    <a:pt x="627" y="7412"/>
                    <a:pt x="4511" y="8764"/>
                  </a:cubicBezTo>
                  <a:cubicBezTo>
                    <a:pt x="8211" y="10053"/>
                    <a:pt x="12349" y="10971"/>
                    <a:pt x="16366" y="10971"/>
                  </a:cubicBezTo>
                  <a:cubicBezTo>
                    <a:pt x="17224" y="10971"/>
                    <a:pt x="18077" y="10929"/>
                    <a:pt x="18919" y="10840"/>
                  </a:cubicBezTo>
                  <a:cubicBezTo>
                    <a:pt x="22871" y="10421"/>
                    <a:pt x="25335" y="8702"/>
                    <a:pt x="21723" y="5227"/>
                  </a:cubicBezTo>
                  <a:cubicBezTo>
                    <a:pt x="18775" y="2393"/>
                    <a:pt x="14238" y="3272"/>
                    <a:pt x="10544" y="2482"/>
                  </a:cubicBezTo>
                  <a:cubicBezTo>
                    <a:pt x="8810" y="2112"/>
                    <a:pt x="7628" y="1827"/>
                    <a:pt x="6680" y="249"/>
                  </a:cubicBezTo>
                  <a:lnTo>
                    <a:pt x="220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615;p34">
              <a:extLst>
                <a:ext uri="{FF2B5EF4-FFF2-40B4-BE49-F238E27FC236}">
                  <a16:creationId xmlns:a16="http://schemas.microsoft.com/office/drawing/2014/main" id="{AA6DCEA4-33EA-4A39-A33B-AF00EF9380AA}"/>
                </a:ext>
              </a:extLst>
            </p:cNvPr>
            <p:cNvSpPr/>
            <p:nvPr/>
          </p:nvSpPr>
          <p:spPr>
            <a:xfrm>
              <a:off x="9653700" y="1604513"/>
              <a:ext cx="413775" cy="374275"/>
            </a:xfrm>
            <a:custGeom>
              <a:avLst/>
              <a:gdLst/>
              <a:ahLst/>
              <a:cxnLst/>
              <a:rect l="l" t="t" r="r" b="b"/>
              <a:pathLst>
                <a:path w="16551" h="14971" extrusionOk="0">
                  <a:moveTo>
                    <a:pt x="6096" y="0"/>
                  </a:moveTo>
                  <a:cubicBezTo>
                    <a:pt x="5939" y="0"/>
                    <a:pt x="5776" y="21"/>
                    <a:pt x="5606" y="64"/>
                  </a:cubicBezTo>
                  <a:cubicBezTo>
                    <a:pt x="1" y="1501"/>
                    <a:pt x="3312" y="14971"/>
                    <a:pt x="8013" y="14971"/>
                  </a:cubicBezTo>
                  <a:cubicBezTo>
                    <a:pt x="8283" y="14971"/>
                    <a:pt x="8557" y="14926"/>
                    <a:pt x="8835" y="14833"/>
                  </a:cubicBezTo>
                  <a:lnTo>
                    <a:pt x="16550" y="9358"/>
                  </a:lnTo>
                  <a:cubicBezTo>
                    <a:pt x="12916" y="9326"/>
                    <a:pt x="11554" y="8416"/>
                    <a:pt x="9825" y="5133"/>
                  </a:cubicBezTo>
                  <a:cubicBezTo>
                    <a:pt x="9027" y="3619"/>
                    <a:pt x="8165" y="0"/>
                    <a:pt x="6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616;p34">
              <a:extLst>
                <a:ext uri="{FF2B5EF4-FFF2-40B4-BE49-F238E27FC236}">
                  <a16:creationId xmlns:a16="http://schemas.microsoft.com/office/drawing/2014/main" id="{FC527A53-F2FD-46D4-9EC0-7A86E77FAB21}"/>
                </a:ext>
              </a:extLst>
            </p:cNvPr>
            <p:cNvSpPr/>
            <p:nvPr/>
          </p:nvSpPr>
          <p:spPr>
            <a:xfrm>
              <a:off x="10354850" y="1604513"/>
              <a:ext cx="413775" cy="374275"/>
            </a:xfrm>
            <a:custGeom>
              <a:avLst/>
              <a:gdLst/>
              <a:ahLst/>
              <a:cxnLst/>
              <a:rect l="l" t="t" r="r" b="b"/>
              <a:pathLst>
                <a:path w="16551" h="14971" extrusionOk="0">
                  <a:moveTo>
                    <a:pt x="10455" y="0"/>
                  </a:moveTo>
                  <a:cubicBezTo>
                    <a:pt x="8386" y="0"/>
                    <a:pt x="7524" y="3619"/>
                    <a:pt x="6726" y="5133"/>
                  </a:cubicBezTo>
                  <a:cubicBezTo>
                    <a:pt x="4997" y="8416"/>
                    <a:pt x="3634" y="9326"/>
                    <a:pt x="1" y="9358"/>
                  </a:cubicBezTo>
                  <a:lnTo>
                    <a:pt x="7716" y="14833"/>
                  </a:lnTo>
                  <a:cubicBezTo>
                    <a:pt x="7994" y="14926"/>
                    <a:pt x="8268" y="14971"/>
                    <a:pt x="8538" y="14971"/>
                  </a:cubicBezTo>
                  <a:cubicBezTo>
                    <a:pt x="13239" y="14971"/>
                    <a:pt x="16550" y="1501"/>
                    <a:pt x="10945" y="64"/>
                  </a:cubicBezTo>
                  <a:cubicBezTo>
                    <a:pt x="10775" y="21"/>
                    <a:pt x="10612" y="0"/>
                    <a:pt x="104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617;p34">
              <a:extLst>
                <a:ext uri="{FF2B5EF4-FFF2-40B4-BE49-F238E27FC236}">
                  <a16:creationId xmlns:a16="http://schemas.microsoft.com/office/drawing/2014/main" id="{419B2206-CC9F-4C28-A600-DDBC502E04F3}"/>
                </a:ext>
              </a:extLst>
            </p:cNvPr>
            <p:cNvSpPr/>
            <p:nvPr/>
          </p:nvSpPr>
          <p:spPr>
            <a:xfrm>
              <a:off x="9583075" y="1722313"/>
              <a:ext cx="1258750" cy="1613550"/>
            </a:xfrm>
            <a:custGeom>
              <a:avLst/>
              <a:gdLst/>
              <a:ahLst/>
              <a:cxnLst/>
              <a:rect l="l" t="t" r="r" b="b"/>
              <a:pathLst>
                <a:path w="50350" h="64542" extrusionOk="0">
                  <a:moveTo>
                    <a:pt x="25171" y="0"/>
                  </a:moveTo>
                  <a:cubicBezTo>
                    <a:pt x="20506" y="0"/>
                    <a:pt x="15841" y="1850"/>
                    <a:pt x="12855" y="5557"/>
                  </a:cubicBezTo>
                  <a:cubicBezTo>
                    <a:pt x="7620" y="12053"/>
                    <a:pt x="4384" y="19837"/>
                    <a:pt x="2559" y="27930"/>
                  </a:cubicBezTo>
                  <a:cubicBezTo>
                    <a:pt x="1" y="39287"/>
                    <a:pt x="2641" y="50685"/>
                    <a:pt x="10222" y="58066"/>
                  </a:cubicBezTo>
                  <a:cubicBezTo>
                    <a:pt x="14653" y="62380"/>
                    <a:pt x="19913" y="64541"/>
                    <a:pt x="25176" y="64541"/>
                  </a:cubicBezTo>
                  <a:cubicBezTo>
                    <a:pt x="30433" y="64541"/>
                    <a:pt x="35692" y="62385"/>
                    <a:pt x="40128" y="58066"/>
                  </a:cubicBezTo>
                  <a:cubicBezTo>
                    <a:pt x="47709" y="50685"/>
                    <a:pt x="50350" y="39287"/>
                    <a:pt x="47790" y="27930"/>
                  </a:cubicBezTo>
                  <a:cubicBezTo>
                    <a:pt x="45967" y="19835"/>
                    <a:pt x="42730" y="12053"/>
                    <a:pt x="37496" y="5557"/>
                  </a:cubicBezTo>
                  <a:cubicBezTo>
                    <a:pt x="34513" y="1855"/>
                    <a:pt x="29842" y="0"/>
                    <a:pt x="251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618;p34">
              <a:extLst>
                <a:ext uri="{FF2B5EF4-FFF2-40B4-BE49-F238E27FC236}">
                  <a16:creationId xmlns:a16="http://schemas.microsoft.com/office/drawing/2014/main" id="{9FA40A02-24C4-4FEC-B621-6C6AE165757F}"/>
                </a:ext>
              </a:extLst>
            </p:cNvPr>
            <p:cNvSpPr/>
            <p:nvPr/>
          </p:nvSpPr>
          <p:spPr>
            <a:xfrm>
              <a:off x="10008575" y="2130163"/>
              <a:ext cx="385750" cy="385750"/>
            </a:xfrm>
            <a:custGeom>
              <a:avLst/>
              <a:gdLst/>
              <a:ahLst/>
              <a:cxnLst/>
              <a:rect l="l" t="t" r="r" b="b"/>
              <a:pathLst>
                <a:path w="15430" h="15430" extrusionOk="0">
                  <a:moveTo>
                    <a:pt x="7714" y="1"/>
                  </a:moveTo>
                  <a:cubicBezTo>
                    <a:pt x="3454" y="1"/>
                    <a:pt x="0" y="3454"/>
                    <a:pt x="0" y="7716"/>
                  </a:cubicBezTo>
                  <a:cubicBezTo>
                    <a:pt x="0" y="11976"/>
                    <a:pt x="3454" y="15429"/>
                    <a:pt x="7714" y="15429"/>
                  </a:cubicBezTo>
                  <a:cubicBezTo>
                    <a:pt x="11975" y="15429"/>
                    <a:pt x="15429" y="11976"/>
                    <a:pt x="15429" y="7716"/>
                  </a:cubicBezTo>
                  <a:cubicBezTo>
                    <a:pt x="15429" y="3454"/>
                    <a:pt x="11975" y="1"/>
                    <a:pt x="77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619;p34">
              <a:extLst>
                <a:ext uri="{FF2B5EF4-FFF2-40B4-BE49-F238E27FC236}">
                  <a16:creationId xmlns:a16="http://schemas.microsoft.com/office/drawing/2014/main" id="{5D57CC2A-4320-4C99-B2B3-5BD16F8D7309}"/>
                </a:ext>
              </a:extLst>
            </p:cNvPr>
            <p:cNvSpPr/>
            <p:nvPr/>
          </p:nvSpPr>
          <p:spPr>
            <a:xfrm>
              <a:off x="10052100" y="2173738"/>
              <a:ext cx="298675" cy="298625"/>
            </a:xfrm>
            <a:custGeom>
              <a:avLst/>
              <a:gdLst/>
              <a:ahLst/>
              <a:cxnLst/>
              <a:rect l="l" t="t" r="r" b="b"/>
              <a:pathLst>
                <a:path w="11947" h="11945" extrusionOk="0">
                  <a:moveTo>
                    <a:pt x="5973" y="0"/>
                  </a:moveTo>
                  <a:cubicBezTo>
                    <a:pt x="2676" y="0"/>
                    <a:pt x="1" y="2674"/>
                    <a:pt x="1" y="5973"/>
                  </a:cubicBezTo>
                  <a:cubicBezTo>
                    <a:pt x="1" y="9270"/>
                    <a:pt x="2676" y="11945"/>
                    <a:pt x="5973" y="11945"/>
                  </a:cubicBezTo>
                  <a:cubicBezTo>
                    <a:pt x="9272" y="11945"/>
                    <a:pt x="11947" y="9270"/>
                    <a:pt x="11947" y="5973"/>
                  </a:cubicBezTo>
                  <a:cubicBezTo>
                    <a:pt x="11947" y="2674"/>
                    <a:pt x="9272" y="0"/>
                    <a:pt x="59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620;p34">
              <a:extLst>
                <a:ext uri="{FF2B5EF4-FFF2-40B4-BE49-F238E27FC236}">
                  <a16:creationId xmlns:a16="http://schemas.microsoft.com/office/drawing/2014/main" id="{6CB8A3FF-C2FE-4936-BE94-EEE3056B4A55}"/>
                </a:ext>
              </a:extLst>
            </p:cNvPr>
            <p:cNvSpPr/>
            <p:nvPr/>
          </p:nvSpPr>
          <p:spPr>
            <a:xfrm>
              <a:off x="10098800" y="2220388"/>
              <a:ext cx="205300" cy="205300"/>
            </a:xfrm>
            <a:custGeom>
              <a:avLst/>
              <a:gdLst/>
              <a:ahLst/>
              <a:cxnLst/>
              <a:rect l="l" t="t" r="r" b="b"/>
              <a:pathLst>
                <a:path w="8212" h="8212" extrusionOk="0">
                  <a:moveTo>
                    <a:pt x="4105" y="0"/>
                  </a:moveTo>
                  <a:cubicBezTo>
                    <a:pt x="1839" y="0"/>
                    <a:pt x="0" y="1839"/>
                    <a:pt x="0" y="4107"/>
                  </a:cubicBezTo>
                  <a:cubicBezTo>
                    <a:pt x="0" y="6373"/>
                    <a:pt x="1839" y="8212"/>
                    <a:pt x="4105" y="8212"/>
                  </a:cubicBezTo>
                  <a:cubicBezTo>
                    <a:pt x="6373" y="8212"/>
                    <a:pt x="8212" y="6373"/>
                    <a:pt x="8212" y="4107"/>
                  </a:cubicBezTo>
                  <a:cubicBezTo>
                    <a:pt x="8212" y="1839"/>
                    <a:pt x="6373" y="0"/>
                    <a:pt x="41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621;p34">
              <a:extLst>
                <a:ext uri="{FF2B5EF4-FFF2-40B4-BE49-F238E27FC236}">
                  <a16:creationId xmlns:a16="http://schemas.microsoft.com/office/drawing/2014/main" id="{F31E088F-65E4-4D33-857B-CB47B98D7D0B}"/>
                </a:ext>
              </a:extLst>
            </p:cNvPr>
            <p:cNvSpPr/>
            <p:nvPr/>
          </p:nvSpPr>
          <p:spPr>
            <a:xfrm>
              <a:off x="10127600" y="2254613"/>
              <a:ext cx="142300" cy="136900"/>
            </a:xfrm>
            <a:custGeom>
              <a:avLst/>
              <a:gdLst/>
              <a:ahLst/>
              <a:cxnLst/>
              <a:rect l="l" t="t" r="r" b="b"/>
              <a:pathLst>
                <a:path w="5692" h="5476" extrusionOk="0">
                  <a:moveTo>
                    <a:pt x="2956" y="0"/>
                  </a:moveTo>
                  <a:cubicBezTo>
                    <a:pt x="2955" y="0"/>
                    <a:pt x="2954" y="0"/>
                    <a:pt x="2953" y="0"/>
                  </a:cubicBezTo>
                  <a:cubicBezTo>
                    <a:pt x="1846" y="0"/>
                    <a:pt x="849" y="667"/>
                    <a:pt x="424" y="1690"/>
                  </a:cubicBezTo>
                  <a:cubicBezTo>
                    <a:pt x="0" y="2713"/>
                    <a:pt x="236" y="3890"/>
                    <a:pt x="1019" y="4673"/>
                  </a:cubicBezTo>
                  <a:cubicBezTo>
                    <a:pt x="1542" y="5197"/>
                    <a:pt x="2242" y="5475"/>
                    <a:pt x="2955" y="5475"/>
                  </a:cubicBezTo>
                  <a:cubicBezTo>
                    <a:pt x="3307" y="5475"/>
                    <a:pt x="3663" y="5407"/>
                    <a:pt x="4002" y="5267"/>
                  </a:cubicBezTo>
                  <a:cubicBezTo>
                    <a:pt x="5024" y="4843"/>
                    <a:pt x="5692" y="3844"/>
                    <a:pt x="5692" y="2738"/>
                  </a:cubicBezTo>
                  <a:cubicBezTo>
                    <a:pt x="5692" y="1227"/>
                    <a:pt x="4467" y="0"/>
                    <a:pt x="2956" y="0"/>
                  </a:cubicBezTo>
                  <a:close/>
                </a:path>
              </a:pathLst>
            </a:custGeom>
            <a:solidFill>
              <a:srgbClr val="0B23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622;p34">
              <a:extLst>
                <a:ext uri="{FF2B5EF4-FFF2-40B4-BE49-F238E27FC236}">
                  <a16:creationId xmlns:a16="http://schemas.microsoft.com/office/drawing/2014/main" id="{18919D28-5462-46CE-BE96-03491D4CBB09}"/>
                </a:ext>
              </a:extLst>
            </p:cNvPr>
            <p:cNvSpPr/>
            <p:nvPr/>
          </p:nvSpPr>
          <p:spPr>
            <a:xfrm>
              <a:off x="10211825" y="2229713"/>
              <a:ext cx="93300" cy="93350"/>
            </a:xfrm>
            <a:custGeom>
              <a:avLst/>
              <a:gdLst/>
              <a:ahLst/>
              <a:cxnLst/>
              <a:rect l="l" t="t" r="r" b="b"/>
              <a:pathLst>
                <a:path w="3732" h="3734" extrusionOk="0">
                  <a:moveTo>
                    <a:pt x="1866" y="1"/>
                  </a:moveTo>
                  <a:cubicBezTo>
                    <a:pt x="835" y="1"/>
                    <a:pt x="0" y="836"/>
                    <a:pt x="0" y="1866"/>
                  </a:cubicBezTo>
                  <a:cubicBezTo>
                    <a:pt x="0" y="2897"/>
                    <a:pt x="835" y="3734"/>
                    <a:pt x="1866" y="3734"/>
                  </a:cubicBezTo>
                  <a:cubicBezTo>
                    <a:pt x="2897" y="3734"/>
                    <a:pt x="3732" y="2897"/>
                    <a:pt x="3732" y="1866"/>
                  </a:cubicBezTo>
                  <a:cubicBezTo>
                    <a:pt x="3732" y="836"/>
                    <a:pt x="2897" y="1"/>
                    <a:pt x="18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623;p34">
              <a:extLst>
                <a:ext uri="{FF2B5EF4-FFF2-40B4-BE49-F238E27FC236}">
                  <a16:creationId xmlns:a16="http://schemas.microsoft.com/office/drawing/2014/main" id="{E911730F-1094-4B72-B160-C2C1DF806801}"/>
                </a:ext>
              </a:extLst>
            </p:cNvPr>
            <p:cNvSpPr/>
            <p:nvPr/>
          </p:nvSpPr>
          <p:spPr>
            <a:xfrm>
              <a:off x="9729500" y="2141088"/>
              <a:ext cx="284450" cy="363900"/>
            </a:xfrm>
            <a:custGeom>
              <a:avLst/>
              <a:gdLst/>
              <a:ahLst/>
              <a:cxnLst/>
              <a:rect l="l" t="t" r="r" b="b"/>
              <a:pathLst>
                <a:path w="11378" h="14556" extrusionOk="0">
                  <a:moveTo>
                    <a:pt x="5689" y="1"/>
                  </a:moveTo>
                  <a:cubicBezTo>
                    <a:pt x="2547" y="1"/>
                    <a:pt x="1" y="3259"/>
                    <a:pt x="1" y="7279"/>
                  </a:cubicBezTo>
                  <a:cubicBezTo>
                    <a:pt x="1" y="9208"/>
                    <a:pt x="600" y="11059"/>
                    <a:pt x="1666" y="12424"/>
                  </a:cubicBezTo>
                  <a:cubicBezTo>
                    <a:pt x="2733" y="13788"/>
                    <a:pt x="4180" y="14555"/>
                    <a:pt x="5689" y="14555"/>
                  </a:cubicBezTo>
                  <a:cubicBezTo>
                    <a:pt x="7197" y="14555"/>
                    <a:pt x="8643" y="13788"/>
                    <a:pt x="9711" y="12424"/>
                  </a:cubicBezTo>
                  <a:cubicBezTo>
                    <a:pt x="10778" y="11059"/>
                    <a:pt x="11378" y="9208"/>
                    <a:pt x="11378" y="7279"/>
                  </a:cubicBezTo>
                  <a:cubicBezTo>
                    <a:pt x="11378" y="3259"/>
                    <a:pt x="8830" y="1"/>
                    <a:pt x="56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624;p34">
              <a:extLst>
                <a:ext uri="{FF2B5EF4-FFF2-40B4-BE49-F238E27FC236}">
                  <a16:creationId xmlns:a16="http://schemas.microsoft.com/office/drawing/2014/main" id="{22A74F01-E137-4C8D-9590-3D120B3107A0}"/>
                </a:ext>
              </a:extLst>
            </p:cNvPr>
            <p:cNvSpPr/>
            <p:nvPr/>
          </p:nvSpPr>
          <p:spPr>
            <a:xfrm>
              <a:off x="9770350" y="2193388"/>
              <a:ext cx="202725" cy="259325"/>
            </a:xfrm>
            <a:custGeom>
              <a:avLst/>
              <a:gdLst/>
              <a:ahLst/>
              <a:cxnLst/>
              <a:rect l="l" t="t" r="r" b="b"/>
              <a:pathLst>
                <a:path w="8109" h="10373" extrusionOk="0">
                  <a:moveTo>
                    <a:pt x="4055" y="1"/>
                  </a:moveTo>
                  <a:cubicBezTo>
                    <a:pt x="1816" y="1"/>
                    <a:pt x="0" y="2322"/>
                    <a:pt x="0" y="5187"/>
                  </a:cubicBezTo>
                  <a:cubicBezTo>
                    <a:pt x="0" y="8051"/>
                    <a:pt x="1816" y="10373"/>
                    <a:pt x="4055" y="10373"/>
                  </a:cubicBezTo>
                  <a:cubicBezTo>
                    <a:pt x="6293" y="10373"/>
                    <a:pt x="8109" y="8051"/>
                    <a:pt x="8109" y="5187"/>
                  </a:cubicBezTo>
                  <a:cubicBezTo>
                    <a:pt x="8109" y="2322"/>
                    <a:pt x="6294" y="1"/>
                    <a:pt x="40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625;p34">
              <a:extLst>
                <a:ext uri="{FF2B5EF4-FFF2-40B4-BE49-F238E27FC236}">
                  <a16:creationId xmlns:a16="http://schemas.microsoft.com/office/drawing/2014/main" id="{5F099043-27FB-4893-809B-E961A97DBADA}"/>
                </a:ext>
              </a:extLst>
            </p:cNvPr>
            <p:cNvSpPr/>
            <p:nvPr/>
          </p:nvSpPr>
          <p:spPr>
            <a:xfrm>
              <a:off x="9802025" y="2249213"/>
              <a:ext cx="139400" cy="135000"/>
            </a:xfrm>
            <a:custGeom>
              <a:avLst/>
              <a:gdLst/>
              <a:ahLst/>
              <a:cxnLst/>
              <a:rect l="l" t="t" r="r" b="b"/>
              <a:pathLst>
                <a:path w="5576" h="5400" extrusionOk="0">
                  <a:moveTo>
                    <a:pt x="2788" y="1"/>
                  </a:moveTo>
                  <a:cubicBezTo>
                    <a:pt x="1249" y="1"/>
                    <a:pt x="1" y="1209"/>
                    <a:pt x="1" y="2700"/>
                  </a:cubicBezTo>
                  <a:cubicBezTo>
                    <a:pt x="1" y="4191"/>
                    <a:pt x="1249" y="5399"/>
                    <a:pt x="2788" y="5399"/>
                  </a:cubicBezTo>
                  <a:cubicBezTo>
                    <a:pt x="4327" y="5399"/>
                    <a:pt x="5575" y="4191"/>
                    <a:pt x="5575" y="2700"/>
                  </a:cubicBezTo>
                  <a:cubicBezTo>
                    <a:pt x="5575" y="1209"/>
                    <a:pt x="4327" y="1"/>
                    <a:pt x="27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626;p34">
              <a:extLst>
                <a:ext uri="{FF2B5EF4-FFF2-40B4-BE49-F238E27FC236}">
                  <a16:creationId xmlns:a16="http://schemas.microsoft.com/office/drawing/2014/main" id="{8B46FDEC-5A5E-4EFA-9AD0-8A966F12E42A}"/>
                </a:ext>
              </a:extLst>
            </p:cNvPr>
            <p:cNvSpPr/>
            <p:nvPr/>
          </p:nvSpPr>
          <p:spPr>
            <a:xfrm>
              <a:off x="9821625" y="2263613"/>
              <a:ext cx="96575" cy="92925"/>
            </a:xfrm>
            <a:custGeom>
              <a:avLst/>
              <a:gdLst/>
              <a:ahLst/>
              <a:cxnLst/>
              <a:rect l="l" t="t" r="r" b="b"/>
              <a:pathLst>
                <a:path w="3863" h="3717" extrusionOk="0">
                  <a:moveTo>
                    <a:pt x="2004" y="0"/>
                  </a:moveTo>
                  <a:cubicBezTo>
                    <a:pt x="1253" y="0"/>
                    <a:pt x="574" y="453"/>
                    <a:pt x="287" y="1148"/>
                  </a:cubicBezTo>
                  <a:cubicBezTo>
                    <a:pt x="0" y="1842"/>
                    <a:pt x="160" y="2642"/>
                    <a:pt x="691" y="3173"/>
                  </a:cubicBezTo>
                  <a:cubicBezTo>
                    <a:pt x="1046" y="3528"/>
                    <a:pt x="1521" y="3716"/>
                    <a:pt x="2003" y="3716"/>
                  </a:cubicBezTo>
                  <a:cubicBezTo>
                    <a:pt x="2244" y="3716"/>
                    <a:pt x="2486" y="3670"/>
                    <a:pt x="2716" y="3574"/>
                  </a:cubicBezTo>
                  <a:cubicBezTo>
                    <a:pt x="3411" y="3286"/>
                    <a:pt x="3862" y="2607"/>
                    <a:pt x="3862" y="1855"/>
                  </a:cubicBezTo>
                  <a:cubicBezTo>
                    <a:pt x="3861" y="831"/>
                    <a:pt x="3029" y="0"/>
                    <a:pt x="2004" y="0"/>
                  </a:cubicBezTo>
                  <a:close/>
                </a:path>
              </a:pathLst>
            </a:custGeom>
            <a:solidFill>
              <a:srgbClr val="0B23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627;p34">
              <a:extLst>
                <a:ext uri="{FF2B5EF4-FFF2-40B4-BE49-F238E27FC236}">
                  <a16:creationId xmlns:a16="http://schemas.microsoft.com/office/drawing/2014/main" id="{3C23FE08-51F7-4D5F-A1A1-9408397EEE0B}"/>
                </a:ext>
              </a:extLst>
            </p:cNvPr>
            <p:cNvSpPr/>
            <p:nvPr/>
          </p:nvSpPr>
          <p:spPr>
            <a:xfrm>
              <a:off x="9878775" y="2242013"/>
              <a:ext cx="63325" cy="81050"/>
            </a:xfrm>
            <a:custGeom>
              <a:avLst/>
              <a:gdLst/>
              <a:ahLst/>
              <a:cxnLst/>
              <a:rect l="l" t="t" r="r" b="b"/>
              <a:pathLst>
                <a:path w="2533" h="3242" extrusionOk="0">
                  <a:moveTo>
                    <a:pt x="1267" y="0"/>
                  </a:moveTo>
                  <a:cubicBezTo>
                    <a:pt x="567" y="0"/>
                    <a:pt x="0" y="725"/>
                    <a:pt x="0" y="1620"/>
                  </a:cubicBezTo>
                  <a:cubicBezTo>
                    <a:pt x="0" y="2518"/>
                    <a:pt x="567" y="3242"/>
                    <a:pt x="1267" y="3242"/>
                  </a:cubicBezTo>
                  <a:cubicBezTo>
                    <a:pt x="1965" y="3242"/>
                    <a:pt x="2533" y="2516"/>
                    <a:pt x="2533" y="1620"/>
                  </a:cubicBezTo>
                  <a:cubicBezTo>
                    <a:pt x="2533" y="726"/>
                    <a:pt x="1965" y="0"/>
                    <a:pt x="12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628;p34">
              <a:extLst>
                <a:ext uri="{FF2B5EF4-FFF2-40B4-BE49-F238E27FC236}">
                  <a16:creationId xmlns:a16="http://schemas.microsoft.com/office/drawing/2014/main" id="{32376718-75D6-437A-B35A-6CD7666CF50E}"/>
                </a:ext>
              </a:extLst>
            </p:cNvPr>
            <p:cNvSpPr/>
            <p:nvPr/>
          </p:nvSpPr>
          <p:spPr>
            <a:xfrm>
              <a:off x="10391825" y="2133688"/>
              <a:ext cx="284400" cy="363900"/>
            </a:xfrm>
            <a:custGeom>
              <a:avLst/>
              <a:gdLst/>
              <a:ahLst/>
              <a:cxnLst/>
              <a:rect l="l" t="t" r="r" b="b"/>
              <a:pathLst>
                <a:path w="11376" h="14556" extrusionOk="0">
                  <a:moveTo>
                    <a:pt x="5689" y="1"/>
                  </a:moveTo>
                  <a:cubicBezTo>
                    <a:pt x="2546" y="1"/>
                    <a:pt x="1" y="3259"/>
                    <a:pt x="1" y="7279"/>
                  </a:cubicBezTo>
                  <a:cubicBezTo>
                    <a:pt x="1" y="9208"/>
                    <a:pt x="600" y="11059"/>
                    <a:pt x="1666" y="12424"/>
                  </a:cubicBezTo>
                  <a:cubicBezTo>
                    <a:pt x="2733" y="13788"/>
                    <a:pt x="4180" y="14555"/>
                    <a:pt x="5689" y="14555"/>
                  </a:cubicBezTo>
                  <a:cubicBezTo>
                    <a:pt x="7196" y="14555"/>
                    <a:pt x="8643" y="13788"/>
                    <a:pt x="9711" y="12424"/>
                  </a:cubicBezTo>
                  <a:cubicBezTo>
                    <a:pt x="10778" y="11059"/>
                    <a:pt x="11376" y="9208"/>
                    <a:pt x="11376" y="7279"/>
                  </a:cubicBezTo>
                  <a:cubicBezTo>
                    <a:pt x="11376" y="3259"/>
                    <a:pt x="8830" y="1"/>
                    <a:pt x="56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629;p34">
              <a:extLst>
                <a:ext uri="{FF2B5EF4-FFF2-40B4-BE49-F238E27FC236}">
                  <a16:creationId xmlns:a16="http://schemas.microsoft.com/office/drawing/2014/main" id="{4D2CCAB4-C52E-4B42-990D-6F26C82621E3}"/>
                </a:ext>
              </a:extLst>
            </p:cNvPr>
            <p:cNvSpPr/>
            <p:nvPr/>
          </p:nvSpPr>
          <p:spPr>
            <a:xfrm>
              <a:off x="10432675" y="2185988"/>
              <a:ext cx="202725" cy="259325"/>
            </a:xfrm>
            <a:custGeom>
              <a:avLst/>
              <a:gdLst/>
              <a:ahLst/>
              <a:cxnLst/>
              <a:rect l="l" t="t" r="r" b="b"/>
              <a:pathLst>
                <a:path w="8109" h="10373" extrusionOk="0">
                  <a:moveTo>
                    <a:pt x="4055" y="1"/>
                  </a:moveTo>
                  <a:cubicBezTo>
                    <a:pt x="1816" y="1"/>
                    <a:pt x="0" y="2322"/>
                    <a:pt x="0" y="5187"/>
                  </a:cubicBezTo>
                  <a:cubicBezTo>
                    <a:pt x="0" y="8051"/>
                    <a:pt x="1816" y="10373"/>
                    <a:pt x="4055" y="10373"/>
                  </a:cubicBezTo>
                  <a:cubicBezTo>
                    <a:pt x="6293" y="10373"/>
                    <a:pt x="8108" y="8051"/>
                    <a:pt x="8108" y="5187"/>
                  </a:cubicBezTo>
                  <a:cubicBezTo>
                    <a:pt x="8108" y="2322"/>
                    <a:pt x="6294" y="1"/>
                    <a:pt x="40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630;p34">
              <a:extLst>
                <a:ext uri="{FF2B5EF4-FFF2-40B4-BE49-F238E27FC236}">
                  <a16:creationId xmlns:a16="http://schemas.microsoft.com/office/drawing/2014/main" id="{A7DE2518-A4F5-43DA-8D02-5DFF97819C2D}"/>
                </a:ext>
              </a:extLst>
            </p:cNvPr>
            <p:cNvSpPr/>
            <p:nvPr/>
          </p:nvSpPr>
          <p:spPr>
            <a:xfrm>
              <a:off x="10464350" y="2241813"/>
              <a:ext cx="139400" cy="135000"/>
            </a:xfrm>
            <a:custGeom>
              <a:avLst/>
              <a:gdLst/>
              <a:ahLst/>
              <a:cxnLst/>
              <a:rect l="l" t="t" r="r" b="b"/>
              <a:pathLst>
                <a:path w="5576" h="5400" extrusionOk="0">
                  <a:moveTo>
                    <a:pt x="2788" y="1"/>
                  </a:moveTo>
                  <a:cubicBezTo>
                    <a:pt x="1249" y="1"/>
                    <a:pt x="1" y="1209"/>
                    <a:pt x="1" y="2700"/>
                  </a:cubicBezTo>
                  <a:cubicBezTo>
                    <a:pt x="1" y="4191"/>
                    <a:pt x="1249" y="5399"/>
                    <a:pt x="2788" y="5399"/>
                  </a:cubicBezTo>
                  <a:cubicBezTo>
                    <a:pt x="4327" y="5399"/>
                    <a:pt x="5575" y="4191"/>
                    <a:pt x="5575" y="2700"/>
                  </a:cubicBezTo>
                  <a:cubicBezTo>
                    <a:pt x="5575" y="1209"/>
                    <a:pt x="4327" y="1"/>
                    <a:pt x="27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631;p34">
              <a:extLst>
                <a:ext uri="{FF2B5EF4-FFF2-40B4-BE49-F238E27FC236}">
                  <a16:creationId xmlns:a16="http://schemas.microsoft.com/office/drawing/2014/main" id="{73E746B2-CAB7-4678-9856-708416D70C16}"/>
                </a:ext>
              </a:extLst>
            </p:cNvPr>
            <p:cNvSpPr/>
            <p:nvPr/>
          </p:nvSpPr>
          <p:spPr>
            <a:xfrm>
              <a:off x="10483950" y="2256213"/>
              <a:ext cx="96575" cy="92925"/>
            </a:xfrm>
            <a:custGeom>
              <a:avLst/>
              <a:gdLst/>
              <a:ahLst/>
              <a:cxnLst/>
              <a:rect l="l" t="t" r="r" b="b"/>
              <a:pathLst>
                <a:path w="3863" h="3717" extrusionOk="0">
                  <a:moveTo>
                    <a:pt x="2004" y="0"/>
                  </a:moveTo>
                  <a:cubicBezTo>
                    <a:pt x="1253" y="0"/>
                    <a:pt x="574" y="453"/>
                    <a:pt x="287" y="1148"/>
                  </a:cubicBezTo>
                  <a:cubicBezTo>
                    <a:pt x="0" y="1842"/>
                    <a:pt x="159" y="2642"/>
                    <a:pt x="691" y="3173"/>
                  </a:cubicBezTo>
                  <a:cubicBezTo>
                    <a:pt x="1046" y="3528"/>
                    <a:pt x="1520" y="3716"/>
                    <a:pt x="2003" y="3716"/>
                  </a:cubicBezTo>
                  <a:cubicBezTo>
                    <a:pt x="2243" y="3716"/>
                    <a:pt x="2486" y="3670"/>
                    <a:pt x="2716" y="3574"/>
                  </a:cubicBezTo>
                  <a:cubicBezTo>
                    <a:pt x="3411" y="3285"/>
                    <a:pt x="3862" y="2607"/>
                    <a:pt x="3862" y="1855"/>
                  </a:cubicBezTo>
                  <a:cubicBezTo>
                    <a:pt x="3861" y="831"/>
                    <a:pt x="3029" y="0"/>
                    <a:pt x="2004" y="0"/>
                  </a:cubicBezTo>
                  <a:close/>
                </a:path>
              </a:pathLst>
            </a:custGeom>
            <a:solidFill>
              <a:srgbClr val="0B23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632;p34">
              <a:extLst>
                <a:ext uri="{FF2B5EF4-FFF2-40B4-BE49-F238E27FC236}">
                  <a16:creationId xmlns:a16="http://schemas.microsoft.com/office/drawing/2014/main" id="{F0436761-3873-4910-AA3F-993D1178B7F5}"/>
                </a:ext>
              </a:extLst>
            </p:cNvPr>
            <p:cNvSpPr/>
            <p:nvPr/>
          </p:nvSpPr>
          <p:spPr>
            <a:xfrm>
              <a:off x="10541050" y="2234613"/>
              <a:ext cx="63375" cy="81050"/>
            </a:xfrm>
            <a:custGeom>
              <a:avLst/>
              <a:gdLst/>
              <a:ahLst/>
              <a:cxnLst/>
              <a:rect l="l" t="t" r="r" b="b"/>
              <a:pathLst>
                <a:path w="2535" h="3242" extrusionOk="0">
                  <a:moveTo>
                    <a:pt x="1268" y="0"/>
                  </a:moveTo>
                  <a:cubicBezTo>
                    <a:pt x="569" y="0"/>
                    <a:pt x="1" y="726"/>
                    <a:pt x="1" y="1620"/>
                  </a:cubicBezTo>
                  <a:cubicBezTo>
                    <a:pt x="1" y="2516"/>
                    <a:pt x="569" y="3242"/>
                    <a:pt x="1268" y="3242"/>
                  </a:cubicBezTo>
                  <a:cubicBezTo>
                    <a:pt x="1968" y="3242"/>
                    <a:pt x="2535" y="2516"/>
                    <a:pt x="2535" y="1620"/>
                  </a:cubicBezTo>
                  <a:cubicBezTo>
                    <a:pt x="2535" y="726"/>
                    <a:pt x="1967" y="0"/>
                    <a:pt x="12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633;p34">
              <a:extLst>
                <a:ext uri="{FF2B5EF4-FFF2-40B4-BE49-F238E27FC236}">
                  <a16:creationId xmlns:a16="http://schemas.microsoft.com/office/drawing/2014/main" id="{DE24AEE1-BABB-4C76-A11D-1BC0E009EC70}"/>
                </a:ext>
              </a:extLst>
            </p:cNvPr>
            <p:cNvSpPr/>
            <p:nvPr/>
          </p:nvSpPr>
          <p:spPr>
            <a:xfrm>
              <a:off x="9812350" y="2594338"/>
              <a:ext cx="765250" cy="497500"/>
            </a:xfrm>
            <a:custGeom>
              <a:avLst/>
              <a:gdLst/>
              <a:ahLst/>
              <a:cxnLst/>
              <a:rect l="l" t="t" r="r" b="b"/>
              <a:pathLst>
                <a:path w="30610" h="19900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  <a:moveTo>
                    <a:pt x="30609" y="0"/>
                  </a:moveTo>
                  <a:lnTo>
                    <a:pt x="30609" y="0"/>
                  </a:lnTo>
                  <a:cubicBezTo>
                    <a:pt x="30609" y="624"/>
                    <a:pt x="23873" y="1641"/>
                    <a:pt x="23347" y="1722"/>
                  </a:cubicBezTo>
                  <a:cubicBezTo>
                    <a:pt x="20692" y="2128"/>
                    <a:pt x="18000" y="2330"/>
                    <a:pt x="15309" y="2330"/>
                  </a:cubicBezTo>
                  <a:cubicBezTo>
                    <a:pt x="12953" y="2330"/>
                    <a:pt x="10597" y="2175"/>
                    <a:pt x="8265" y="1868"/>
                  </a:cubicBezTo>
                  <a:cubicBezTo>
                    <a:pt x="7705" y="1795"/>
                    <a:pt x="8" y="737"/>
                    <a:pt x="1" y="0"/>
                  </a:cubicBezTo>
                  <a:lnTo>
                    <a:pt x="1" y="0"/>
                  </a:lnTo>
                  <a:cubicBezTo>
                    <a:pt x="72" y="7834"/>
                    <a:pt x="4157" y="17343"/>
                    <a:pt x="12348" y="19504"/>
                  </a:cubicBezTo>
                  <a:cubicBezTo>
                    <a:pt x="13371" y="19774"/>
                    <a:pt x="14364" y="19899"/>
                    <a:pt x="15324" y="19899"/>
                  </a:cubicBezTo>
                  <a:cubicBezTo>
                    <a:pt x="22375" y="19899"/>
                    <a:pt x="27629" y="13102"/>
                    <a:pt x="29692" y="6662"/>
                  </a:cubicBezTo>
                  <a:cubicBezTo>
                    <a:pt x="30412" y="4412"/>
                    <a:pt x="30609" y="2328"/>
                    <a:pt x="306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634;p34">
              <a:extLst>
                <a:ext uri="{FF2B5EF4-FFF2-40B4-BE49-F238E27FC236}">
                  <a16:creationId xmlns:a16="http://schemas.microsoft.com/office/drawing/2014/main" id="{C5300C0B-4144-4008-B687-6B2FEBA85F50}"/>
                </a:ext>
              </a:extLst>
            </p:cNvPr>
            <p:cNvSpPr/>
            <p:nvPr/>
          </p:nvSpPr>
          <p:spPr>
            <a:xfrm>
              <a:off x="9963175" y="2803888"/>
              <a:ext cx="508075" cy="325300"/>
            </a:xfrm>
            <a:custGeom>
              <a:avLst/>
              <a:gdLst/>
              <a:ahLst/>
              <a:cxnLst/>
              <a:rect l="l" t="t" r="r" b="b"/>
              <a:pathLst>
                <a:path w="20323" h="13012" extrusionOk="0">
                  <a:moveTo>
                    <a:pt x="14806" y="0"/>
                  </a:moveTo>
                  <a:cubicBezTo>
                    <a:pt x="12879" y="0"/>
                    <a:pt x="10903" y="943"/>
                    <a:pt x="9743" y="2786"/>
                  </a:cubicBezTo>
                  <a:cubicBezTo>
                    <a:pt x="8614" y="1216"/>
                    <a:pt x="6476" y="19"/>
                    <a:pt x="4471" y="19"/>
                  </a:cubicBezTo>
                  <a:cubicBezTo>
                    <a:pt x="3446" y="19"/>
                    <a:pt x="2456" y="332"/>
                    <a:pt x="1653" y="1069"/>
                  </a:cubicBezTo>
                  <a:cubicBezTo>
                    <a:pt x="534" y="2096"/>
                    <a:pt x="1" y="4779"/>
                    <a:pt x="14" y="7641"/>
                  </a:cubicBezTo>
                  <a:cubicBezTo>
                    <a:pt x="1757" y="10001"/>
                    <a:pt x="4007" y="11814"/>
                    <a:pt x="6773" y="12615"/>
                  </a:cubicBezTo>
                  <a:cubicBezTo>
                    <a:pt x="7705" y="12885"/>
                    <a:pt x="8609" y="13011"/>
                    <a:pt x="9483" y="13011"/>
                  </a:cubicBezTo>
                  <a:cubicBezTo>
                    <a:pt x="14099" y="13011"/>
                    <a:pt x="17869" y="9498"/>
                    <a:pt x="20322" y="5130"/>
                  </a:cubicBezTo>
                  <a:cubicBezTo>
                    <a:pt x="20181" y="4343"/>
                    <a:pt x="19938" y="3569"/>
                    <a:pt x="19550" y="2817"/>
                  </a:cubicBezTo>
                  <a:cubicBezTo>
                    <a:pt x="18575" y="925"/>
                    <a:pt x="16714" y="0"/>
                    <a:pt x="148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635;p34">
              <a:extLst>
                <a:ext uri="{FF2B5EF4-FFF2-40B4-BE49-F238E27FC236}">
                  <a16:creationId xmlns:a16="http://schemas.microsoft.com/office/drawing/2014/main" id="{65FA6B12-1250-43C3-8D82-2BCEEF152C95}"/>
                </a:ext>
              </a:extLst>
            </p:cNvPr>
            <p:cNvSpPr/>
            <p:nvPr/>
          </p:nvSpPr>
          <p:spPr>
            <a:xfrm>
              <a:off x="9803025" y="3844763"/>
              <a:ext cx="130700" cy="136925"/>
            </a:xfrm>
            <a:custGeom>
              <a:avLst/>
              <a:gdLst/>
              <a:ahLst/>
              <a:cxnLst/>
              <a:rect l="l" t="t" r="r" b="b"/>
              <a:pathLst>
                <a:path w="5228" h="5477" extrusionOk="0">
                  <a:moveTo>
                    <a:pt x="2613" y="1"/>
                  </a:moveTo>
                  <a:cubicBezTo>
                    <a:pt x="1171" y="1"/>
                    <a:pt x="0" y="1228"/>
                    <a:pt x="0" y="2740"/>
                  </a:cubicBezTo>
                  <a:cubicBezTo>
                    <a:pt x="0" y="4252"/>
                    <a:pt x="1171" y="5477"/>
                    <a:pt x="2613" y="5477"/>
                  </a:cubicBezTo>
                  <a:cubicBezTo>
                    <a:pt x="4057" y="5477"/>
                    <a:pt x="5227" y="4252"/>
                    <a:pt x="5227" y="2740"/>
                  </a:cubicBezTo>
                  <a:cubicBezTo>
                    <a:pt x="5227" y="1228"/>
                    <a:pt x="4057" y="1"/>
                    <a:pt x="26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636;p34">
              <a:extLst>
                <a:ext uri="{FF2B5EF4-FFF2-40B4-BE49-F238E27FC236}">
                  <a16:creationId xmlns:a16="http://schemas.microsoft.com/office/drawing/2014/main" id="{2257273B-329F-4AF8-BC86-CDE821A05804}"/>
                </a:ext>
              </a:extLst>
            </p:cNvPr>
            <p:cNvSpPr/>
            <p:nvPr/>
          </p:nvSpPr>
          <p:spPr>
            <a:xfrm>
              <a:off x="10462500" y="3844763"/>
              <a:ext cx="130650" cy="136925"/>
            </a:xfrm>
            <a:custGeom>
              <a:avLst/>
              <a:gdLst/>
              <a:ahLst/>
              <a:cxnLst/>
              <a:rect l="l" t="t" r="r" b="b"/>
              <a:pathLst>
                <a:path w="5226" h="5477" extrusionOk="0">
                  <a:moveTo>
                    <a:pt x="2613" y="1"/>
                  </a:moveTo>
                  <a:cubicBezTo>
                    <a:pt x="1169" y="1"/>
                    <a:pt x="0" y="1228"/>
                    <a:pt x="0" y="2740"/>
                  </a:cubicBezTo>
                  <a:cubicBezTo>
                    <a:pt x="0" y="4252"/>
                    <a:pt x="1169" y="5477"/>
                    <a:pt x="2613" y="5477"/>
                  </a:cubicBezTo>
                  <a:cubicBezTo>
                    <a:pt x="4057" y="5477"/>
                    <a:pt x="5226" y="4252"/>
                    <a:pt x="5226" y="2740"/>
                  </a:cubicBezTo>
                  <a:cubicBezTo>
                    <a:pt x="5226" y="1228"/>
                    <a:pt x="4057" y="1"/>
                    <a:pt x="26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637;p34">
              <a:extLst>
                <a:ext uri="{FF2B5EF4-FFF2-40B4-BE49-F238E27FC236}">
                  <a16:creationId xmlns:a16="http://schemas.microsoft.com/office/drawing/2014/main" id="{C413E5A0-186E-462F-BFBD-4974BF84FE34}"/>
                </a:ext>
              </a:extLst>
            </p:cNvPr>
            <p:cNvSpPr/>
            <p:nvPr/>
          </p:nvSpPr>
          <p:spPr>
            <a:xfrm>
              <a:off x="9594625" y="4620788"/>
              <a:ext cx="286175" cy="144800"/>
            </a:xfrm>
            <a:custGeom>
              <a:avLst/>
              <a:gdLst/>
              <a:ahLst/>
              <a:cxnLst/>
              <a:rect l="l" t="t" r="r" b="b"/>
              <a:pathLst>
                <a:path w="11447" h="5792" extrusionOk="0">
                  <a:moveTo>
                    <a:pt x="9814" y="0"/>
                  </a:moveTo>
                  <a:cubicBezTo>
                    <a:pt x="6971" y="0"/>
                    <a:pt x="1293" y="548"/>
                    <a:pt x="0" y="4795"/>
                  </a:cubicBezTo>
                  <a:lnTo>
                    <a:pt x="1493" y="5791"/>
                  </a:lnTo>
                  <a:cubicBezTo>
                    <a:pt x="1493" y="5791"/>
                    <a:pt x="4231" y="1560"/>
                    <a:pt x="11447" y="66"/>
                  </a:cubicBezTo>
                  <a:cubicBezTo>
                    <a:pt x="11447" y="66"/>
                    <a:pt x="10802" y="0"/>
                    <a:pt x="9814" y="0"/>
                  </a:cubicBezTo>
                  <a:close/>
                </a:path>
              </a:pathLst>
            </a:custGeom>
            <a:solidFill>
              <a:srgbClr val="DD31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638;p34">
              <a:extLst>
                <a:ext uri="{FF2B5EF4-FFF2-40B4-BE49-F238E27FC236}">
                  <a16:creationId xmlns:a16="http://schemas.microsoft.com/office/drawing/2014/main" id="{75E75DB9-7050-43F9-A131-0FFBC9F5EB29}"/>
                </a:ext>
              </a:extLst>
            </p:cNvPr>
            <p:cNvSpPr/>
            <p:nvPr/>
          </p:nvSpPr>
          <p:spPr>
            <a:xfrm>
              <a:off x="10496700" y="4627038"/>
              <a:ext cx="286225" cy="144775"/>
            </a:xfrm>
            <a:custGeom>
              <a:avLst/>
              <a:gdLst/>
              <a:ahLst/>
              <a:cxnLst/>
              <a:rect l="l" t="t" r="r" b="b"/>
              <a:pathLst>
                <a:path w="11449" h="5791" extrusionOk="0">
                  <a:moveTo>
                    <a:pt x="1637" y="0"/>
                  </a:moveTo>
                  <a:cubicBezTo>
                    <a:pt x="647" y="0"/>
                    <a:pt x="0" y="67"/>
                    <a:pt x="0" y="67"/>
                  </a:cubicBezTo>
                  <a:cubicBezTo>
                    <a:pt x="7217" y="1559"/>
                    <a:pt x="9955" y="5790"/>
                    <a:pt x="9955" y="5790"/>
                  </a:cubicBezTo>
                  <a:lnTo>
                    <a:pt x="11448" y="4794"/>
                  </a:lnTo>
                  <a:cubicBezTo>
                    <a:pt x="10155" y="548"/>
                    <a:pt x="4481" y="0"/>
                    <a:pt x="1637" y="0"/>
                  </a:cubicBezTo>
                  <a:close/>
                </a:path>
              </a:pathLst>
            </a:custGeom>
            <a:solidFill>
              <a:srgbClr val="DD31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shred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3" name="chimes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8"/>
          <p:cNvSpPr/>
          <p:nvPr/>
        </p:nvSpPr>
        <p:spPr>
          <a:xfrm>
            <a:off x="-96000" y="4500075"/>
            <a:ext cx="9327000" cy="6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9" name="Google Shape;329;p28"/>
          <p:cNvGrpSpPr/>
          <p:nvPr/>
        </p:nvGrpSpPr>
        <p:grpSpPr>
          <a:xfrm>
            <a:off x="0" y="246502"/>
            <a:ext cx="3106923" cy="4650496"/>
            <a:chOff x="2028850" y="238125"/>
            <a:chExt cx="3499575" cy="5238225"/>
          </a:xfrm>
        </p:grpSpPr>
        <p:sp>
          <p:nvSpPr>
            <p:cNvPr id="330" name="Google Shape;330;p28"/>
            <p:cNvSpPr/>
            <p:nvPr/>
          </p:nvSpPr>
          <p:spPr>
            <a:xfrm>
              <a:off x="2462725" y="622300"/>
              <a:ext cx="1792475" cy="4406200"/>
            </a:xfrm>
            <a:custGeom>
              <a:avLst/>
              <a:gdLst/>
              <a:ahLst/>
              <a:cxnLst/>
              <a:rect l="l" t="t" r="r" b="b"/>
              <a:pathLst>
                <a:path w="71699" h="176248" extrusionOk="0">
                  <a:moveTo>
                    <a:pt x="0" y="1"/>
                  </a:moveTo>
                  <a:lnTo>
                    <a:pt x="3842" y="176248"/>
                  </a:lnTo>
                  <a:lnTo>
                    <a:pt x="71699" y="176248"/>
                  </a:lnTo>
                  <a:lnTo>
                    <a:pt x="716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8"/>
            <p:cNvSpPr/>
            <p:nvPr/>
          </p:nvSpPr>
          <p:spPr>
            <a:xfrm>
              <a:off x="4791950" y="490225"/>
              <a:ext cx="736475" cy="4538275"/>
            </a:xfrm>
            <a:custGeom>
              <a:avLst/>
              <a:gdLst/>
              <a:ahLst/>
              <a:cxnLst/>
              <a:rect l="l" t="t" r="r" b="b"/>
              <a:pathLst>
                <a:path w="29459" h="181531" extrusionOk="0">
                  <a:moveTo>
                    <a:pt x="3171" y="1"/>
                  </a:moveTo>
                  <a:lnTo>
                    <a:pt x="0" y="181531"/>
                  </a:lnTo>
                  <a:lnTo>
                    <a:pt x="14196" y="181531"/>
                  </a:lnTo>
                  <a:lnTo>
                    <a:pt x="29458" y="3362"/>
                  </a:lnTo>
                  <a:lnTo>
                    <a:pt x="3171" y="1"/>
                  </a:lnTo>
                  <a:close/>
                </a:path>
              </a:pathLst>
            </a:custGeom>
            <a:solidFill>
              <a:srgbClr val="000000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8"/>
            <p:cNvSpPr/>
            <p:nvPr/>
          </p:nvSpPr>
          <p:spPr>
            <a:xfrm>
              <a:off x="2150575" y="286150"/>
              <a:ext cx="2521250" cy="4814350"/>
            </a:xfrm>
            <a:custGeom>
              <a:avLst/>
              <a:gdLst/>
              <a:ahLst/>
              <a:cxnLst/>
              <a:rect l="l" t="t" r="r" b="b"/>
              <a:pathLst>
                <a:path w="100850" h="192574" extrusionOk="0">
                  <a:moveTo>
                    <a:pt x="0" y="0"/>
                  </a:moveTo>
                  <a:lnTo>
                    <a:pt x="3331" y="189694"/>
                  </a:lnTo>
                  <a:lnTo>
                    <a:pt x="16856" y="189694"/>
                  </a:lnTo>
                  <a:lnTo>
                    <a:pt x="12486" y="15215"/>
                  </a:lnTo>
                  <a:lnTo>
                    <a:pt x="88363" y="15215"/>
                  </a:lnTo>
                  <a:lnTo>
                    <a:pt x="88363" y="192574"/>
                  </a:lnTo>
                  <a:lnTo>
                    <a:pt x="100849" y="192574"/>
                  </a:lnTo>
                  <a:lnTo>
                    <a:pt x="100849" y="15215"/>
                  </a:lnTo>
                  <a:lnTo>
                    <a:pt x="100849" y="0"/>
                  </a:lnTo>
                  <a:close/>
                </a:path>
              </a:pathLst>
            </a:custGeom>
            <a:solidFill>
              <a:srgbClr val="BF9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8"/>
            <p:cNvSpPr/>
            <p:nvPr/>
          </p:nvSpPr>
          <p:spPr>
            <a:xfrm>
              <a:off x="2090550" y="286150"/>
              <a:ext cx="2488800" cy="4742350"/>
            </a:xfrm>
            <a:custGeom>
              <a:avLst/>
              <a:gdLst/>
              <a:ahLst/>
              <a:cxnLst/>
              <a:rect l="l" t="t" r="r" b="b"/>
              <a:pathLst>
                <a:path w="99552" h="189694" extrusionOk="0">
                  <a:moveTo>
                    <a:pt x="0" y="0"/>
                  </a:moveTo>
                  <a:lnTo>
                    <a:pt x="5732" y="189694"/>
                  </a:lnTo>
                  <a:lnTo>
                    <a:pt x="14910" y="189694"/>
                  </a:lnTo>
                  <a:lnTo>
                    <a:pt x="12028" y="10565"/>
                  </a:lnTo>
                  <a:lnTo>
                    <a:pt x="87524" y="10565"/>
                  </a:lnTo>
                  <a:lnTo>
                    <a:pt x="87524" y="189694"/>
                  </a:lnTo>
                  <a:lnTo>
                    <a:pt x="99552" y="189694"/>
                  </a:lnTo>
                  <a:lnTo>
                    <a:pt x="99552" y="10565"/>
                  </a:lnTo>
                  <a:lnTo>
                    <a:pt x="995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8"/>
            <p:cNvSpPr/>
            <p:nvPr/>
          </p:nvSpPr>
          <p:spPr>
            <a:xfrm>
              <a:off x="4142750" y="238125"/>
              <a:ext cx="664775" cy="5228575"/>
            </a:xfrm>
            <a:custGeom>
              <a:avLst/>
              <a:gdLst/>
              <a:ahLst/>
              <a:cxnLst/>
              <a:rect l="l" t="t" r="r" b="b"/>
              <a:pathLst>
                <a:path w="26591" h="209143" extrusionOk="0">
                  <a:moveTo>
                    <a:pt x="26590" y="0"/>
                  </a:moveTo>
                  <a:lnTo>
                    <a:pt x="3825" y="12486"/>
                  </a:lnTo>
                  <a:lnTo>
                    <a:pt x="1" y="191615"/>
                  </a:lnTo>
                  <a:lnTo>
                    <a:pt x="19941" y="209143"/>
                  </a:lnTo>
                  <a:lnTo>
                    <a:pt x="2659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8"/>
            <p:cNvSpPr/>
            <p:nvPr/>
          </p:nvSpPr>
          <p:spPr>
            <a:xfrm>
              <a:off x="4250300" y="395050"/>
              <a:ext cx="430650" cy="2554875"/>
            </a:xfrm>
            <a:custGeom>
              <a:avLst/>
              <a:gdLst/>
              <a:ahLst/>
              <a:cxnLst/>
              <a:rect l="l" t="t" r="r" b="b"/>
              <a:pathLst>
                <a:path w="17226" h="102195" extrusionOk="0">
                  <a:moveTo>
                    <a:pt x="16732" y="892"/>
                  </a:moveTo>
                  <a:lnTo>
                    <a:pt x="15403" y="101550"/>
                  </a:lnTo>
                  <a:lnTo>
                    <a:pt x="494" y="97037"/>
                  </a:lnTo>
                  <a:lnTo>
                    <a:pt x="3896" y="9225"/>
                  </a:lnTo>
                  <a:lnTo>
                    <a:pt x="16732" y="892"/>
                  </a:lnTo>
                  <a:close/>
                  <a:moveTo>
                    <a:pt x="17225" y="0"/>
                  </a:moveTo>
                  <a:lnTo>
                    <a:pt x="3426" y="8957"/>
                  </a:lnTo>
                  <a:lnTo>
                    <a:pt x="8" y="97205"/>
                  </a:lnTo>
                  <a:lnTo>
                    <a:pt x="0" y="97390"/>
                  </a:lnTo>
                  <a:lnTo>
                    <a:pt x="15874" y="102195"/>
                  </a:lnTo>
                  <a:lnTo>
                    <a:pt x="17219" y="449"/>
                  </a:lnTo>
                  <a:lnTo>
                    <a:pt x="17225" y="0"/>
                  </a:lnTo>
                  <a:close/>
                </a:path>
              </a:pathLst>
            </a:custGeom>
            <a:solidFill>
              <a:srgbClr val="BF9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8"/>
            <p:cNvSpPr/>
            <p:nvPr/>
          </p:nvSpPr>
          <p:spPr>
            <a:xfrm>
              <a:off x="4205400" y="2894825"/>
              <a:ext cx="442025" cy="2353200"/>
            </a:xfrm>
            <a:custGeom>
              <a:avLst/>
              <a:gdLst/>
              <a:ahLst/>
              <a:cxnLst/>
              <a:rect l="l" t="t" r="r" b="b"/>
              <a:pathLst>
                <a:path w="17681" h="94128" extrusionOk="0">
                  <a:moveTo>
                    <a:pt x="2277" y="688"/>
                  </a:moveTo>
                  <a:lnTo>
                    <a:pt x="17189" y="6272"/>
                  </a:lnTo>
                  <a:lnTo>
                    <a:pt x="14276" y="93212"/>
                  </a:lnTo>
                  <a:lnTo>
                    <a:pt x="486" y="83304"/>
                  </a:lnTo>
                  <a:lnTo>
                    <a:pt x="2277" y="688"/>
                  </a:lnTo>
                  <a:close/>
                  <a:moveTo>
                    <a:pt x="1810" y="1"/>
                  </a:moveTo>
                  <a:lnTo>
                    <a:pt x="4" y="83420"/>
                  </a:lnTo>
                  <a:lnTo>
                    <a:pt x="0" y="83547"/>
                  </a:lnTo>
                  <a:lnTo>
                    <a:pt x="14727" y="94127"/>
                  </a:lnTo>
                  <a:lnTo>
                    <a:pt x="17675" y="6115"/>
                  </a:lnTo>
                  <a:lnTo>
                    <a:pt x="17680" y="5943"/>
                  </a:lnTo>
                  <a:lnTo>
                    <a:pt x="1810" y="1"/>
                  </a:lnTo>
                  <a:close/>
                </a:path>
              </a:pathLst>
            </a:custGeom>
            <a:solidFill>
              <a:srgbClr val="BF9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8"/>
            <p:cNvSpPr/>
            <p:nvPr/>
          </p:nvSpPr>
          <p:spPr>
            <a:xfrm>
              <a:off x="4775550" y="5028475"/>
              <a:ext cx="686975" cy="372175"/>
            </a:xfrm>
            <a:custGeom>
              <a:avLst/>
              <a:gdLst/>
              <a:ahLst/>
              <a:cxnLst/>
              <a:rect l="l" t="t" r="r" b="b"/>
              <a:pathLst>
                <a:path w="27479" h="14887" extrusionOk="0">
                  <a:moveTo>
                    <a:pt x="0" y="1"/>
                  </a:moveTo>
                  <a:lnTo>
                    <a:pt x="733" y="14887"/>
                  </a:lnTo>
                  <a:lnTo>
                    <a:pt x="27479" y="14887"/>
                  </a:lnTo>
                  <a:lnTo>
                    <a:pt x="14106" y="1"/>
                  </a:lnTo>
                  <a:close/>
                </a:path>
              </a:pathLst>
            </a:custGeom>
            <a:solidFill>
              <a:srgbClr val="000000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8"/>
            <p:cNvSpPr/>
            <p:nvPr/>
          </p:nvSpPr>
          <p:spPr>
            <a:xfrm>
              <a:off x="4641275" y="238125"/>
              <a:ext cx="301400" cy="5238225"/>
            </a:xfrm>
            <a:custGeom>
              <a:avLst/>
              <a:gdLst/>
              <a:ahLst/>
              <a:cxnLst/>
              <a:rect l="l" t="t" r="r" b="b"/>
              <a:pathLst>
                <a:path w="12056" h="209529" extrusionOk="0">
                  <a:moveTo>
                    <a:pt x="6649" y="0"/>
                  </a:moveTo>
                  <a:lnTo>
                    <a:pt x="0" y="209529"/>
                  </a:lnTo>
                  <a:lnTo>
                    <a:pt x="6027" y="209529"/>
                  </a:lnTo>
                  <a:lnTo>
                    <a:pt x="12055" y="0"/>
                  </a:lnTo>
                  <a:close/>
                </a:path>
              </a:pathLst>
            </a:custGeom>
            <a:solidFill>
              <a:srgbClr val="BF9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8"/>
            <p:cNvSpPr/>
            <p:nvPr/>
          </p:nvSpPr>
          <p:spPr>
            <a:xfrm>
              <a:off x="2217875" y="3055400"/>
              <a:ext cx="163775" cy="82500"/>
            </a:xfrm>
            <a:custGeom>
              <a:avLst/>
              <a:gdLst/>
              <a:ahLst/>
              <a:cxnLst/>
              <a:rect l="l" t="t" r="r" b="b"/>
              <a:pathLst>
                <a:path w="6551" h="3300" extrusionOk="0">
                  <a:moveTo>
                    <a:pt x="4365" y="0"/>
                  </a:moveTo>
                  <a:cubicBezTo>
                    <a:pt x="3237" y="0"/>
                    <a:pt x="1733" y="199"/>
                    <a:pt x="1" y="926"/>
                  </a:cubicBezTo>
                  <a:cubicBezTo>
                    <a:pt x="1" y="926"/>
                    <a:pt x="3767" y="1865"/>
                    <a:pt x="4156" y="3072"/>
                  </a:cubicBezTo>
                  <a:cubicBezTo>
                    <a:pt x="4207" y="3231"/>
                    <a:pt x="4286" y="3300"/>
                    <a:pt x="4385" y="3300"/>
                  </a:cubicBezTo>
                  <a:cubicBezTo>
                    <a:pt x="5038" y="3300"/>
                    <a:pt x="6551" y="293"/>
                    <a:pt x="6551" y="293"/>
                  </a:cubicBezTo>
                  <a:cubicBezTo>
                    <a:pt x="6551" y="293"/>
                    <a:pt x="5735" y="0"/>
                    <a:pt x="43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8"/>
            <p:cNvSpPr/>
            <p:nvPr/>
          </p:nvSpPr>
          <p:spPr>
            <a:xfrm>
              <a:off x="2142325" y="3220100"/>
              <a:ext cx="145600" cy="89125"/>
            </a:xfrm>
            <a:custGeom>
              <a:avLst/>
              <a:gdLst/>
              <a:ahLst/>
              <a:cxnLst/>
              <a:rect l="l" t="t" r="r" b="b"/>
              <a:pathLst>
                <a:path w="5824" h="3565" extrusionOk="0">
                  <a:moveTo>
                    <a:pt x="5824" y="0"/>
                  </a:moveTo>
                  <a:cubicBezTo>
                    <a:pt x="5824" y="0"/>
                    <a:pt x="2919" y="55"/>
                    <a:pt x="1" y="2902"/>
                  </a:cubicBezTo>
                  <a:cubicBezTo>
                    <a:pt x="1" y="2902"/>
                    <a:pt x="908" y="2794"/>
                    <a:pt x="1939" y="2794"/>
                  </a:cubicBezTo>
                  <a:cubicBezTo>
                    <a:pt x="3036" y="2794"/>
                    <a:pt x="4272" y="2916"/>
                    <a:pt x="4705" y="3422"/>
                  </a:cubicBezTo>
                  <a:cubicBezTo>
                    <a:pt x="4789" y="3520"/>
                    <a:pt x="4867" y="3564"/>
                    <a:pt x="4941" y="3564"/>
                  </a:cubicBezTo>
                  <a:cubicBezTo>
                    <a:pt x="5598" y="3564"/>
                    <a:pt x="5824" y="0"/>
                    <a:pt x="5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8"/>
            <p:cNvSpPr/>
            <p:nvPr/>
          </p:nvSpPr>
          <p:spPr>
            <a:xfrm>
              <a:off x="2149325" y="3304125"/>
              <a:ext cx="140325" cy="108350"/>
            </a:xfrm>
            <a:custGeom>
              <a:avLst/>
              <a:gdLst/>
              <a:ahLst/>
              <a:cxnLst/>
              <a:rect l="l" t="t" r="r" b="b"/>
              <a:pathLst>
                <a:path w="5613" h="4334" extrusionOk="0">
                  <a:moveTo>
                    <a:pt x="4722" y="1"/>
                  </a:moveTo>
                  <a:cubicBezTo>
                    <a:pt x="4722" y="1"/>
                    <a:pt x="1951" y="825"/>
                    <a:pt x="1" y="4333"/>
                  </a:cubicBezTo>
                  <a:cubicBezTo>
                    <a:pt x="1" y="4333"/>
                    <a:pt x="2308" y="3384"/>
                    <a:pt x="3783" y="3384"/>
                  </a:cubicBezTo>
                  <a:cubicBezTo>
                    <a:pt x="4144" y="3384"/>
                    <a:pt x="4454" y="3440"/>
                    <a:pt x="4670" y="3581"/>
                  </a:cubicBezTo>
                  <a:cubicBezTo>
                    <a:pt x="4754" y="3637"/>
                    <a:pt x="4826" y="3662"/>
                    <a:pt x="4887" y="3662"/>
                  </a:cubicBezTo>
                  <a:cubicBezTo>
                    <a:pt x="5612" y="3662"/>
                    <a:pt x="4722" y="1"/>
                    <a:pt x="47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8"/>
            <p:cNvSpPr/>
            <p:nvPr/>
          </p:nvSpPr>
          <p:spPr>
            <a:xfrm>
              <a:off x="2164100" y="3161850"/>
              <a:ext cx="141050" cy="64650"/>
            </a:xfrm>
            <a:custGeom>
              <a:avLst/>
              <a:gdLst/>
              <a:ahLst/>
              <a:cxnLst/>
              <a:rect l="l" t="t" r="r" b="b"/>
              <a:pathLst>
                <a:path w="5642" h="2586" extrusionOk="0">
                  <a:moveTo>
                    <a:pt x="2315" y="1"/>
                  </a:moveTo>
                  <a:cubicBezTo>
                    <a:pt x="1590" y="336"/>
                    <a:pt x="806" y="797"/>
                    <a:pt x="1" y="1434"/>
                  </a:cubicBezTo>
                  <a:cubicBezTo>
                    <a:pt x="1" y="1434"/>
                    <a:pt x="59" y="1433"/>
                    <a:pt x="164" y="1433"/>
                  </a:cubicBezTo>
                  <a:cubicBezTo>
                    <a:pt x="909" y="1433"/>
                    <a:pt x="3984" y="1490"/>
                    <a:pt x="4620" y="2419"/>
                  </a:cubicBezTo>
                  <a:cubicBezTo>
                    <a:pt x="4699" y="2534"/>
                    <a:pt x="4778" y="2586"/>
                    <a:pt x="4857" y="2586"/>
                  </a:cubicBezTo>
                  <a:cubicBezTo>
                    <a:pt x="5142" y="2586"/>
                    <a:pt x="5420" y="1915"/>
                    <a:pt x="5641" y="1165"/>
                  </a:cubicBezTo>
                  <a:cubicBezTo>
                    <a:pt x="4537" y="608"/>
                    <a:pt x="2276" y="570"/>
                    <a:pt x="1674" y="570"/>
                  </a:cubicBezTo>
                  <a:cubicBezTo>
                    <a:pt x="1577" y="570"/>
                    <a:pt x="1524" y="571"/>
                    <a:pt x="1524" y="571"/>
                  </a:cubicBezTo>
                  <a:cubicBezTo>
                    <a:pt x="1791" y="360"/>
                    <a:pt x="2054" y="175"/>
                    <a:pt x="2315" y="1"/>
                  </a:cubicBezTo>
                  <a:close/>
                </a:path>
              </a:pathLst>
            </a:custGeom>
            <a:solidFill>
              <a:srgbClr val="2B20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8"/>
            <p:cNvSpPr/>
            <p:nvPr/>
          </p:nvSpPr>
          <p:spPr>
            <a:xfrm>
              <a:off x="4039125" y="1320500"/>
              <a:ext cx="565750" cy="661725"/>
            </a:xfrm>
            <a:custGeom>
              <a:avLst/>
              <a:gdLst/>
              <a:ahLst/>
              <a:cxnLst/>
              <a:rect l="l" t="t" r="r" b="b"/>
              <a:pathLst>
                <a:path w="22630" h="26469" extrusionOk="0">
                  <a:moveTo>
                    <a:pt x="16972" y="1"/>
                  </a:moveTo>
                  <a:cubicBezTo>
                    <a:pt x="12964" y="1"/>
                    <a:pt x="9772" y="4361"/>
                    <a:pt x="9411" y="8211"/>
                  </a:cubicBezTo>
                  <a:cubicBezTo>
                    <a:pt x="8914" y="13507"/>
                    <a:pt x="833" y="13974"/>
                    <a:pt x="833" y="13974"/>
                  </a:cubicBezTo>
                  <a:cubicBezTo>
                    <a:pt x="833" y="13974"/>
                    <a:pt x="0" y="24779"/>
                    <a:pt x="7978" y="26379"/>
                  </a:cubicBezTo>
                  <a:cubicBezTo>
                    <a:pt x="8277" y="26439"/>
                    <a:pt x="8591" y="26469"/>
                    <a:pt x="8916" y="26469"/>
                  </a:cubicBezTo>
                  <a:cubicBezTo>
                    <a:pt x="13272" y="26469"/>
                    <a:pt x="19613" y="21137"/>
                    <a:pt x="18038" y="11594"/>
                  </a:cubicBezTo>
                  <a:cubicBezTo>
                    <a:pt x="16887" y="4623"/>
                    <a:pt x="19422" y="3507"/>
                    <a:pt x="21164" y="3507"/>
                  </a:cubicBezTo>
                  <a:cubicBezTo>
                    <a:pt x="21985" y="3507"/>
                    <a:pt x="22630" y="3755"/>
                    <a:pt x="22630" y="3755"/>
                  </a:cubicBezTo>
                  <a:cubicBezTo>
                    <a:pt x="22630" y="3755"/>
                    <a:pt x="22049" y="1241"/>
                    <a:pt x="18571" y="232"/>
                  </a:cubicBezTo>
                  <a:cubicBezTo>
                    <a:pt x="18027" y="74"/>
                    <a:pt x="17493" y="1"/>
                    <a:pt x="169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8"/>
            <p:cNvSpPr/>
            <p:nvPr/>
          </p:nvSpPr>
          <p:spPr>
            <a:xfrm>
              <a:off x="2028850" y="1570800"/>
              <a:ext cx="1722875" cy="1819550"/>
            </a:xfrm>
            <a:custGeom>
              <a:avLst/>
              <a:gdLst/>
              <a:ahLst/>
              <a:cxnLst/>
              <a:rect l="l" t="t" r="r" b="b"/>
              <a:pathLst>
                <a:path w="68915" h="72782" extrusionOk="0">
                  <a:moveTo>
                    <a:pt x="34498" y="1"/>
                  </a:moveTo>
                  <a:cubicBezTo>
                    <a:pt x="33003" y="1"/>
                    <a:pt x="31651" y="392"/>
                    <a:pt x="30500" y="1271"/>
                  </a:cubicBezTo>
                  <a:cubicBezTo>
                    <a:pt x="0" y="24558"/>
                    <a:pt x="18639" y="67685"/>
                    <a:pt x="18639" y="67685"/>
                  </a:cubicBezTo>
                  <a:lnTo>
                    <a:pt x="53293" y="72781"/>
                  </a:lnTo>
                  <a:lnTo>
                    <a:pt x="68914" y="26652"/>
                  </a:lnTo>
                  <a:cubicBezTo>
                    <a:pt x="68914" y="26652"/>
                    <a:pt x="46827" y="1"/>
                    <a:pt x="34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8"/>
            <p:cNvSpPr/>
            <p:nvPr/>
          </p:nvSpPr>
          <p:spPr>
            <a:xfrm>
              <a:off x="2484275" y="2844600"/>
              <a:ext cx="1061700" cy="545750"/>
            </a:xfrm>
            <a:custGeom>
              <a:avLst/>
              <a:gdLst/>
              <a:ahLst/>
              <a:cxnLst/>
              <a:rect l="l" t="t" r="r" b="b"/>
              <a:pathLst>
                <a:path w="42468" h="21830" extrusionOk="0">
                  <a:moveTo>
                    <a:pt x="42468" y="0"/>
                  </a:moveTo>
                  <a:cubicBezTo>
                    <a:pt x="40504" y="607"/>
                    <a:pt x="38544" y="1180"/>
                    <a:pt x="36576" y="1740"/>
                  </a:cubicBezTo>
                  <a:cubicBezTo>
                    <a:pt x="34429" y="2521"/>
                    <a:pt x="32337" y="3396"/>
                    <a:pt x="30205" y="4197"/>
                  </a:cubicBezTo>
                  <a:cubicBezTo>
                    <a:pt x="30146" y="4219"/>
                    <a:pt x="30087" y="4241"/>
                    <a:pt x="30028" y="4262"/>
                  </a:cubicBezTo>
                  <a:cubicBezTo>
                    <a:pt x="28137" y="4968"/>
                    <a:pt x="26214" y="5612"/>
                    <a:pt x="24190" y="6070"/>
                  </a:cubicBezTo>
                  <a:cubicBezTo>
                    <a:pt x="21934" y="6579"/>
                    <a:pt x="19416" y="7001"/>
                    <a:pt x="17009" y="7001"/>
                  </a:cubicBezTo>
                  <a:cubicBezTo>
                    <a:pt x="16100" y="7001"/>
                    <a:pt x="15207" y="6940"/>
                    <a:pt x="14350" y="6802"/>
                  </a:cubicBezTo>
                  <a:cubicBezTo>
                    <a:pt x="12112" y="6441"/>
                    <a:pt x="10413" y="6093"/>
                    <a:pt x="8837" y="5640"/>
                  </a:cubicBezTo>
                  <a:cubicBezTo>
                    <a:pt x="7519" y="5405"/>
                    <a:pt x="6193" y="5127"/>
                    <a:pt x="4864" y="4804"/>
                  </a:cubicBezTo>
                  <a:cubicBezTo>
                    <a:pt x="3078" y="4371"/>
                    <a:pt x="1454" y="3644"/>
                    <a:pt x="1" y="2703"/>
                  </a:cubicBezTo>
                  <a:lnTo>
                    <a:pt x="1" y="2703"/>
                  </a:lnTo>
                  <a:cubicBezTo>
                    <a:pt x="89" y="10849"/>
                    <a:pt x="422" y="16734"/>
                    <a:pt x="422" y="16734"/>
                  </a:cubicBezTo>
                  <a:lnTo>
                    <a:pt x="35076" y="21829"/>
                  </a:lnTo>
                  <a:lnTo>
                    <a:pt x="42468" y="0"/>
                  </a:lnTo>
                  <a:close/>
                </a:path>
              </a:pathLst>
            </a:custGeom>
            <a:solidFill>
              <a:srgbClr val="000000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8"/>
            <p:cNvSpPr/>
            <p:nvPr/>
          </p:nvSpPr>
          <p:spPr>
            <a:xfrm rot="-1283699">
              <a:off x="2352972" y="3501796"/>
              <a:ext cx="1451519" cy="710209"/>
            </a:xfrm>
            <a:custGeom>
              <a:avLst/>
              <a:gdLst/>
              <a:ahLst/>
              <a:cxnLst/>
              <a:rect l="l" t="t" r="r" b="b"/>
              <a:pathLst>
                <a:path w="58060" h="28408" extrusionOk="0">
                  <a:moveTo>
                    <a:pt x="11726" y="0"/>
                  </a:moveTo>
                  <a:lnTo>
                    <a:pt x="11726" y="0"/>
                  </a:lnTo>
                  <a:cubicBezTo>
                    <a:pt x="11726" y="1"/>
                    <a:pt x="1" y="26763"/>
                    <a:pt x="15881" y="27390"/>
                  </a:cubicBezTo>
                  <a:cubicBezTo>
                    <a:pt x="18292" y="27485"/>
                    <a:pt x="20402" y="27525"/>
                    <a:pt x="22249" y="27525"/>
                  </a:cubicBezTo>
                  <a:cubicBezTo>
                    <a:pt x="32566" y="27525"/>
                    <a:pt x="34634" y="26265"/>
                    <a:pt x="34635" y="26264"/>
                  </a:cubicBezTo>
                  <a:lnTo>
                    <a:pt x="34635" y="26264"/>
                  </a:lnTo>
                  <a:lnTo>
                    <a:pt x="31501" y="28322"/>
                  </a:lnTo>
                  <a:lnTo>
                    <a:pt x="32706" y="28394"/>
                  </a:lnTo>
                  <a:cubicBezTo>
                    <a:pt x="32854" y="28403"/>
                    <a:pt x="33002" y="28407"/>
                    <a:pt x="33149" y="28407"/>
                  </a:cubicBezTo>
                  <a:cubicBezTo>
                    <a:pt x="38962" y="28407"/>
                    <a:pt x="44707" y="21735"/>
                    <a:pt x="44708" y="21734"/>
                  </a:cubicBezTo>
                  <a:lnTo>
                    <a:pt x="44708" y="21734"/>
                  </a:lnTo>
                  <a:lnTo>
                    <a:pt x="41720" y="25637"/>
                  </a:lnTo>
                  <a:cubicBezTo>
                    <a:pt x="54074" y="23399"/>
                    <a:pt x="58059" y="10664"/>
                    <a:pt x="58059" y="10664"/>
                  </a:cubicBezTo>
                  <a:lnTo>
                    <a:pt x="117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8"/>
            <p:cNvSpPr/>
            <p:nvPr/>
          </p:nvSpPr>
          <p:spPr>
            <a:xfrm>
              <a:off x="2672175" y="926075"/>
              <a:ext cx="517775" cy="702800"/>
            </a:xfrm>
            <a:custGeom>
              <a:avLst/>
              <a:gdLst/>
              <a:ahLst/>
              <a:cxnLst/>
              <a:rect l="l" t="t" r="r" b="b"/>
              <a:pathLst>
                <a:path w="20711" h="28112" extrusionOk="0">
                  <a:moveTo>
                    <a:pt x="9890" y="0"/>
                  </a:moveTo>
                  <a:cubicBezTo>
                    <a:pt x="7047" y="0"/>
                    <a:pt x="5711" y="1610"/>
                    <a:pt x="5711" y="1610"/>
                  </a:cubicBezTo>
                  <a:cubicBezTo>
                    <a:pt x="5711" y="1610"/>
                    <a:pt x="12506" y="1974"/>
                    <a:pt x="6253" y="10523"/>
                  </a:cubicBezTo>
                  <a:cubicBezTo>
                    <a:pt x="0" y="19071"/>
                    <a:pt x="4250" y="26937"/>
                    <a:pt x="8538" y="27899"/>
                  </a:cubicBezTo>
                  <a:cubicBezTo>
                    <a:pt x="9186" y="28045"/>
                    <a:pt x="9809" y="28111"/>
                    <a:pt x="10406" y="28111"/>
                  </a:cubicBezTo>
                  <a:cubicBezTo>
                    <a:pt x="17147" y="28111"/>
                    <a:pt x="20711" y="19620"/>
                    <a:pt x="20711" y="19620"/>
                  </a:cubicBezTo>
                  <a:cubicBezTo>
                    <a:pt x="20711" y="19620"/>
                    <a:pt x="13619" y="15933"/>
                    <a:pt x="15611" y="10964"/>
                  </a:cubicBezTo>
                  <a:cubicBezTo>
                    <a:pt x="17246" y="6884"/>
                    <a:pt x="15912" y="756"/>
                    <a:pt x="11003" y="79"/>
                  </a:cubicBezTo>
                  <a:cubicBezTo>
                    <a:pt x="10609" y="25"/>
                    <a:pt x="10238" y="0"/>
                    <a:pt x="98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8"/>
            <p:cNvSpPr/>
            <p:nvPr/>
          </p:nvSpPr>
          <p:spPr>
            <a:xfrm>
              <a:off x="2203675" y="1204575"/>
              <a:ext cx="2130350" cy="2746800"/>
            </a:xfrm>
            <a:custGeom>
              <a:avLst/>
              <a:gdLst/>
              <a:ahLst/>
              <a:cxnLst/>
              <a:rect l="l" t="t" r="r" b="b"/>
              <a:pathLst>
                <a:path w="85214" h="109872" extrusionOk="0">
                  <a:moveTo>
                    <a:pt x="52549" y="1"/>
                  </a:moveTo>
                  <a:lnTo>
                    <a:pt x="52549" y="1"/>
                  </a:lnTo>
                  <a:cubicBezTo>
                    <a:pt x="56809" y="1610"/>
                    <a:pt x="57946" y="6706"/>
                    <a:pt x="57946" y="6706"/>
                  </a:cubicBezTo>
                  <a:cubicBezTo>
                    <a:pt x="55228" y="2473"/>
                    <a:pt x="51147" y="1368"/>
                    <a:pt x="47628" y="1368"/>
                  </a:cubicBezTo>
                  <a:cubicBezTo>
                    <a:pt x="43789" y="1368"/>
                    <a:pt x="40619" y="2683"/>
                    <a:pt x="40619" y="2683"/>
                  </a:cubicBezTo>
                  <a:cubicBezTo>
                    <a:pt x="40727" y="2673"/>
                    <a:pt x="40838" y="2669"/>
                    <a:pt x="40952" y="2669"/>
                  </a:cubicBezTo>
                  <a:cubicBezTo>
                    <a:pt x="44129" y="2669"/>
                    <a:pt x="49424" y="6169"/>
                    <a:pt x="49424" y="6169"/>
                  </a:cubicBezTo>
                  <a:cubicBezTo>
                    <a:pt x="25280" y="8045"/>
                    <a:pt x="14588" y="21372"/>
                    <a:pt x="14588" y="21372"/>
                  </a:cubicBezTo>
                  <a:lnTo>
                    <a:pt x="20830" y="20171"/>
                  </a:lnTo>
                  <a:lnTo>
                    <a:pt x="11648" y="25942"/>
                  </a:lnTo>
                  <a:lnTo>
                    <a:pt x="14828" y="28531"/>
                  </a:lnTo>
                  <a:lnTo>
                    <a:pt x="52264" y="44519"/>
                  </a:lnTo>
                  <a:cubicBezTo>
                    <a:pt x="56525" y="54174"/>
                    <a:pt x="49707" y="75362"/>
                    <a:pt x="45343" y="81530"/>
                  </a:cubicBezTo>
                  <a:cubicBezTo>
                    <a:pt x="43896" y="83574"/>
                    <a:pt x="40613" y="84411"/>
                    <a:pt x="36672" y="84411"/>
                  </a:cubicBezTo>
                  <a:cubicBezTo>
                    <a:pt x="28721" y="84411"/>
                    <a:pt x="18095" y="81005"/>
                    <a:pt x="14486" y="77239"/>
                  </a:cubicBezTo>
                  <a:cubicBezTo>
                    <a:pt x="12358" y="75018"/>
                    <a:pt x="10450" y="73964"/>
                    <a:pt x="8763" y="73964"/>
                  </a:cubicBezTo>
                  <a:cubicBezTo>
                    <a:pt x="6173" y="73964"/>
                    <a:pt x="4105" y="76446"/>
                    <a:pt x="2557" y="80994"/>
                  </a:cubicBezTo>
                  <a:cubicBezTo>
                    <a:pt x="1" y="88503"/>
                    <a:pt x="4545" y="89576"/>
                    <a:pt x="4545" y="89576"/>
                  </a:cubicBezTo>
                  <a:cubicBezTo>
                    <a:pt x="5203" y="107794"/>
                    <a:pt x="20755" y="109872"/>
                    <a:pt x="27815" y="109872"/>
                  </a:cubicBezTo>
                  <a:cubicBezTo>
                    <a:pt x="29900" y="109872"/>
                    <a:pt x="31245" y="109690"/>
                    <a:pt x="31245" y="109690"/>
                  </a:cubicBezTo>
                  <a:lnTo>
                    <a:pt x="27719" y="106361"/>
                  </a:lnTo>
                  <a:lnTo>
                    <a:pt x="27719" y="106361"/>
                  </a:lnTo>
                  <a:cubicBezTo>
                    <a:pt x="31984" y="109690"/>
                    <a:pt x="40618" y="109690"/>
                    <a:pt x="40618" y="109690"/>
                  </a:cubicBezTo>
                  <a:lnTo>
                    <a:pt x="35680" y="106581"/>
                  </a:lnTo>
                  <a:lnTo>
                    <a:pt x="35680" y="106581"/>
                  </a:lnTo>
                  <a:cubicBezTo>
                    <a:pt x="38096" y="107686"/>
                    <a:pt x="41152" y="107902"/>
                    <a:pt x="43173" y="107902"/>
                  </a:cubicBezTo>
                  <a:cubicBezTo>
                    <a:pt x="44472" y="107902"/>
                    <a:pt x="45344" y="107813"/>
                    <a:pt x="45344" y="107813"/>
                  </a:cubicBezTo>
                  <a:lnTo>
                    <a:pt x="41186" y="104058"/>
                  </a:lnTo>
                  <a:lnTo>
                    <a:pt x="41186" y="104058"/>
                  </a:lnTo>
                  <a:cubicBezTo>
                    <a:pt x="44557" y="106029"/>
                    <a:pt x="47112" y="106457"/>
                    <a:pt x="48696" y="106457"/>
                  </a:cubicBezTo>
                  <a:cubicBezTo>
                    <a:pt x="49915" y="106457"/>
                    <a:pt x="50560" y="106203"/>
                    <a:pt x="50560" y="106203"/>
                  </a:cubicBezTo>
                  <a:lnTo>
                    <a:pt x="53401" y="102450"/>
                  </a:lnTo>
                  <a:lnTo>
                    <a:pt x="53116" y="106204"/>
                  </a:lnTo>
                  <a:cubicBezTo>
                    <a:pt x="56241" y="103790"/>
                    <a:pt x="56525" y="96012"/>
                    <a:pt x="56525" y="96012"/>
                  </a:cubicBezTo>
                  <a:lnTo>
                    <a:pt x="57945" y="100572"/>
                  </a:lnTo>
                  <a:cubicBezTo>
                    <a:pt x="65046" y="94672"/>
                    <a:pt x="69591" y="75093"/>
                    <a:pt x="69591" y="75093"/>
                  </a:cubicBezTo>
                  <a:lnTo>
                    <a:pt x="71863" y="75093"/>
                  </a:lnTo>
                  <a:lnTo>
                    <a:pt x="70637" y="68657"/>
                  </a:lnTo>
                  <a:lnTo>
                    <a:pt x="73851" y="72947"/>
                  </a:lnTo>
                  <a:lnTo>
                    <a:pt x="75555" y="64365"/>
                  </a:lnTo>
                  <a:lnTo>
                    <a:pt x="76408" y="67048"/>
                  </a:lnTo>
                  <a:cubicBezTo>
                    <a:pt x="82941" y="56053"/>
                    <a:pt x="79816" y="39425"/>
                    <a:pt x="79816" y="39424"/>
                  </a:cubicBezTo>
                  <a:lnTo>
                    <a:pt x="79816" y="39424"/>
                  </a:lnTo>
                  <a:lnTo>
                    <a:pt x="81521" y="41838"/>
                  </a:lnTo>
                  <a:cubicBezTo>
                    <a:pt x="85214" y="21187"/>
                    <a:pt x="67319" y="13409"/>
                    <a:pt x="67319" y="13409"/>
                  </a:cubicBezTo>
                  <a:cubicBezTo>
                    <a:pt x="67887" y="13103"/>
                    <a:pt x="68571" y="12993"/>
                    <a:pt x="69258" y="12993"/>
                  </a:cubicBezTo>
                  <a:cubicBezTo>
                    <a:pt x="70977" y="12993"/>
                    <a:pt x="72716" y="13678"/>
                    <a:pt x="72716" y="13678"/>
                  </a:cubicBezTo>
                  <a:cubicBezTo>
                    <a:pt x="71012" y="10460"/>
                    <a:pt x="64194" y="10192"/>
                    <a:pt x="64194" y="10192"/>
                  </a:cubicBezTo>
                  <a:cubicBezTo>
                    <a:pt x="63910" y="2950"/>
                    <a:pt x="52550" y="1"/>
                    <a:pt x="525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8"/>
            <p:cNvSpPr/>
            <p:nvPr/>
          </p:nvSpPr>
          <p:spPr>
            <a:xfrm>
              <a:off x="2321800" y="1539800"/>
              <a:ext cx="1963825" cy="2411575"/>
            </a:xfrm>
            <a:custGeom>
              <a:avLst/>
              <a:gdLst/>
              <a:ahLst/>
              <a:cxnLst/>
              <a:rect l="l" t="t" r="r" b="b"/>
              <a:pathLst>
                <a:path w="78553" h="96463" extrusionOk="0">
                  <a:moveTo>
                    <a:pt x="62593" y="0"/>
                  </a:moveTo>
                  <a:cubicBezTo>
                    <a:pt x="71115" y="8046"/>
                    <a:pt x="72100" y="13099"/>
                    <a:pt x="71470" y="16628"/>
                  </a:cubicBezTo>
                  <a:lnTo>
                    <a:pt x="69765" y="14215"/>
                  </a:lnTo>
                  <a:lnTo>
                    <a:pt x="69765" y="14215"/>
                  </a:lnTo>
                  <a:cubicBezTo>
                    <a:pt x="69765" y="14215"/>
                    <a:pt x="72889" y="30842"/>
                    <a:pt x="66356" y="41838"/>
                  </a:cubicBezTo>
                  <a:lnTo>
                    <a:pt x="65505" y="39157"/>
                  </a:lnTo>
                  <a:lnTo>
                    <a:pt x="63800" y="47739"/>
                  </a:lnTo>
                  <a:lnTo>
                    <a:pt x="60586" y="43447"/>
                  </a:lnTo>
                  <a:lnTo>
                    <a:pt x="61812" y="49883"/>
                  </a:lnTo>
                  <a:lnTo>
                    <a:pt x="59540" y="49883"/>
                  </a:lnTo>
                  <a:cubicBezTo>
                    <a:pt x="59540" y="49883"/>
                    <a:pt x="54995" y="69462"/>
                    <a:pt x="47894" y="75362"/>
                  </a:cubicBezTo>
                  <a:lnTo>
                    <a:pt x="46474" y="70803"/>
                  </a:lnTo>
                  <a:cubicBezTo>
                    <a:pt x="46474" y="70803"/>
                    <a:pt x="46189" y="78580"/>
                    <a:pt x="43065" y="80994"/>
                  </a:cubicBezTo>
                  <a:lnTo>
                    <a:pt x="43350" y="77240"/>
                  </a:lnTo>
                  <a:lnTo>
                    <a:pt x="40509" y="80994"/>
                  </a:lnTo>
                  <a:cubicBezTo>
                    <a:pt x="40509" y="80994"/>
                    <a:pt x="39865" y="81248"/>
                    <a:pt x="38646" y="81248"/>
                  </a:cubicBezTo>
                  <a:cubicBezTo>
                    <a:pt x="37062" y="81248"/>
                    <a:pt x="34507" y="80820"/>
                    <a:pt x="31136" y="78849"/>
                  </a:cubicBezTo>
                  <a:lnTo>
                    <a:pt x="31136" y="78849"/>
                  </a:lnTo>
                  <a:lnTo>
                    <a:pt x="35292" y="82604"/>
                  </a:lnTo>
                  <a:cubicBezTo>
                    <a:pt x="35292" y="82604"/>
                    <a:pt x="34424" y="82693"/>
                    <a:pt x="33129" y="82693"/>
                  </a:cubicBezTo>
                  <a:cubicBezTo>
                    <a:pt x="31104" y="82693"/>
                    <a:pt x="28035" y="82476"/>
                    <a:pt x="25613" y="81363"/>
                  </a:cubicBezTo>
                  <a:lnTo>
                    <a:pt x="25613" y="81363"/>
                  </a:lnTo>
                  <a:lnTo>
                    <a:pt x="30567" y="84481"/>
                  </a:lnTo>
                  <a:cubicBezTo>
                    <a:pt x="30567" y="84481"/>
                    <a:pt x="21882" y="84478"/>
                    <a:pt x="17631" y="81117"/>
                  </a:cubicBezTo>
                  <a:lnTo>
                    <a:pt x="17631" y="81117"/>
                  </a:lnTo>
                  <a:lnTo>
                    <a:pt x="21194" y="84481"/>
                  </a:lnTo>
                  <a:cubicBezTo>
                    <a:pt x="21194" y="84481"/>
                    <a:pt x="19849" y="84662"/>
                    <a:pt x="17764" y="84662"/>
                  </a:cubicBezTo>
                  <a:cubicBezTo>
                    <a:pt x="13273" y="84662"/>
                    <a:pt x="5343" y="83821"/>
                    <a:pt x="0" y="78517"/>
                  </a:cubicBezTo>
                  <a:lnTo>
                    <a:pt x="0" y="78517"/>
                  </a:lnTo>
                  <a:cubicBezTo>
                    <a:pt x="1858" y="94568"/>
                    <a:pt x="16354" y="96462"/>
                    <a:pt x="23095" y="96462"/>
                  </a:cubicBezTo>
                  <a:cubicBezTo>
                    <a:pt x="25178" y="96462"/>
                    <a:pt x="26521" y="96281"/>
                    <a:pt x="26521" y="96281"/>
                  </a:cubicBezTo>
                  <a:lnTo>
                    <a:pt x="22958" y="92917"/>
                  </a:lnTo>
                  <a:lnTo>
                    <a:pt x="22958" y="92917"/>
                  </a:lnTo>
                  <a:cubicBezTo>
                    <a:pt x="27209" y="96278"/>
                    <a:pt x="35894" y="96281"/>
                    <a:pt x="35894" y="96281"/>
                  </a:cubicBezTo>
                  <a:lnTo>
                    <a:pt x="30940" y="93163"/>
                  </a:lnTo>
                  <a:lnTo>
                    <a:pt x="30940" y="93163"/>
                  </a:lnTo>
                  <a:cubicBezTo>
                    <a:pt x="33362" y="94276"/>
                    <a:pt x="36431" y="94493"/>
                    <a:pt x="38456" y="94493"/>
                  </a:cubicBezTo>
                  <a:cubicBezTo>
                    <a:pt x="39751" y="94493"/>
                    <a:pt x="40619" y="94404"/>
                    <a:pt x="40619" y="94404"/>
                  </a:cubicBezTo>
                  <a:lnTo>
                    <a:pt x="36462" y="90649"/>
                  </a:lnTo>
                  <a:lnTo>
                    <a:pt x="36462" y="90649"/>
                  </a:lnTo>
                  <a:cubicBezTo>
                    <a:pt x="39834" y="92620"/>
                    <a:pt x="42389" y="93049"/>
                    <a:pt x="43974" y="93049"/>
                  </a:cubicBezTo>
                  <a:cubicBezTo>
                    <a:pt x="45192" y="93049"/>
                    <a:pt x="45836" y="92795"/>
                    <a:pt x="45836" y="92795"/>
                  </a:cubicBezTo>
                  <a:lnTo>
                    <a:pt x="48676" y="89041"/>
                  </a:lnTo>
                  <a:lnTo>
                    <a:pt x="48391" y="92795"/>
                  </a:lnTo>
                  <a:cubicBezTo>
                    <a:pt x="51516" y="90381"/>
                    <a:pt x="51800" y="82603"/>
                    <a:pt x="51800" y="82603"/>
                  </a:cubicBezTo>
                  <a:lnTo>
                    <a:pt x="53220" y="87163"/>
                  </a:lnTo>
                  <a:cubicBezTo>
                    <a:pt x="60321" y="81263"/>
                    <a:pt x="64866" y="61684"/>
                    <a:pt x="64866" y="61684"/>
                  </a:cubicBezTo>
                  <a:lnTo>
                    <a:pt x="67138" y="61684"/>
                  </a:lnTo>
                  <a:lnTo>
                    <a:pt x="65912" y="55248"/>
                  </a:lnTo>
                  <a:lnTo>
                    <a:pt x="69126" y="59538"/>
                  </a:lnTo>
                  <a:lnTo>
                    <a:pt x="70830" y="50956"/>
                  </a:lnTo>
                  <a:lnTo>
                    <a:pt x="71683" y="53639"/>
                  </a:lnTo>
                  <a:cubicBezTo>
                    <a:pt x="78216" y="42644"/>
                    <a:pt x="75091" y="26016"/>
                    <a:pt x="75091" y="26015"/>
                  </a:cubicBezTo>
                  <a:lnTo>
                    <a:pt x="75091" y="26015"/>
                  </a:lnTo>
                  <a:lnTo>
                    <a:pt x="76796" y="28429"/>
                  </a:lnTo>
                  <a:cubicBezTo>
                    <a:pt x="78552" y="18604"/>
                    <a:pt x="75659" y="6457"/>
                    <a:pt x="62593" y="0"/>
                  </a:cubicBezTo>
                  <a:close/>
                </a:path>
              </a:pathLst>
            </a:custGeom>
            <a:solidFill>
              <a:srgbClr val="000000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8"/>
            <p:cNvSpPr/>
            <p:nvPr/>
          </p:nvSpPr>
          <p:spPr>
            <a:xfrm>
              <a:off x="2878275" y="1625250"/>
              <a:ext cx="614225" cy="455750"/>
            </a:xfrm>
            <a:custGeom>
              <a:avLst/>
              <a:gdLst/>
              <a:ahLst/>
              <a:cxnLst/>
              <a:rect l="l" t="t" r="r" b="b"/>
              <a:pathLst>
                <a:path w="24569" h="18230" extrusionOk="0">
                  <a:moveTo>
                    <a:pt x="12661" y="1"/>
                  </a:moveTo>
                  <a:cubicBezTo>
                    <a:pt x="7421" y="1"/>
                    <a:pt x="4261" y="5030"/>
                    <a:pt x="4261" y="5030"/>
                  </a:cubicBezTo>
                  <a:cubicBezTo>
                    <a:pt x="0" y="11332"/>
                    <a:pt x="4828" y="17099"/>
                    <a:pt x="11503" y="18172"/>
                  </a:cubicBezTo>
                  <a:cubicBezTo>
                    <a:pt x="11747" y="18211"/>
                    <a:pt x="11991" y="18230"/>
                    <a:pt x="12234" y="18230"/>
                  </a:cubicBezTo>
                  <a:cubicBezTo>
                    <a:pt x="18647" y="18230"/>
                    <a:pt x="24569" y="5017"/>
                    <a:pt x="17043" y="1141"/>
                  </a:cubicBezTo>
                  <a:cubicBezTo>
                    <a:pt x="15460" y="326"/>
                    <a:pt x="13993" y="1"/>
                    <a:pt x="126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8"/>
            <p:cNvSpPr/>
            <p:nvPr/>
          </p:nvSpPr>
          <p:spPr>
            <a:xfrm>
              <a:off x="2927750" y="1841725"/>
              <a:ext cx="390575" cy="239275"/>
            </a:xfrm>
            <a:custGeom>
              <a:avLst/>
              <a:gdLst/>
              <a:ahLst/>
              <a:cxnLst/>
              <a:rect l="l" t="t" r="r" b="b"/>
              <a:pathLst>
                <a:path w="15623" h="9571" extrusionOk="0">
                  <a:moveTo>
                    <a:pt x="772" y="0"/>
                  </a:moveTo>
                  <a:lnTo>
                    <a:pt x="772" y="0"/>
                  </a:lnTo>
                  <a:cubicBezTo>
                    <a:pt x="0" y="4762"/>
                    <a:pt x="4165" y="8651"/>
                    <a:pt x="9524" y="9513"/>
                  </a:cubicBezTo>
                  <a:cubicBezTo>
                    <a:pt x="9767" y="9551"/>
                    <a:pt x="10010" y="9570"/>
                    <a:pt x="10252" y="9570"/>
                  </a:cubicBezTo>
                  <a:cubicBezTo>
                    <a:pt x="12212" y="9570"/>
                    <a:pt x="14124" y="8333"/>
                    <a:pt x="15622" y="6509"/>
                  </a:cubicBezTo>
                  <a:lnTo>
                    <a:pt x="15622" y="6509"/>
                  </a:lnTo>
                  <a:cubicBezTo>
                    <a:pt x="14306" y="7570"/>
                    <a:pt x="12834" y="8221"/>
                    <a:pt x="11337" y="8221"/>
                  </a:cubicBezTo>
                  <a:cubicBezTo>
                    <a:pt x="11068" y="8221"/>
                    <a:pt x="10799" y="8200"/>
                    <a:pt x="10530" y="8157"/>
                  </a:cubicBezTo>
                  <a:cubicBezTo>
                    <a:pt x="5507" y="7350"/>
                    <a:pt x="1427" y="4153"/>
                    <a:pt x="7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8"/>
            <p:cNvSpPr/>
            <p:nvPr/>
          </p:nvSpPr>
          <p:spPr>
            <a:xfrm>
              <a:off x="3079400" y="1767850"/>
              <a:ext cx="221125" cy="208775"/>
            </a:xfrm>
            <a:custGeom>
              <a:avLst/>
              <a:gdLst/>
              <a:ahLst/>
              <a:cxnLst/>
              <a:rect l="l" t="t" r="r" b="b"/>
              <a:pathLst>
                <a:path w="8845" h="8351" extrusionOk="0">
                  <a:moveTo>
                    <a:pt x="4422" y="1"/>
                  </a:moveTo>
                  <a:cubicBezTo>
                    <a:pt x="4064" y="2"/>
                    <a:pt x="3708" y="45"/>
                    <a:pt x="3359" y="128"/>
                  </a:cubicBezTo>
                  <a:cubicBezTo>
                    <a:pt x="4396" y="442"/>
                    <a:pt x="5151" y="1349"/>
                    <a:pt x="5151" y="2432"/>
                  </a:cubicBezTo>
                  <a:cubicBezTo>
                    <a:pt x="5151" y="3775"/>
                    <a:pt x="3999" y="4865"/>
                    <a:pt x="2576" y="4865"/>
                  </a:cubicBezTo>
                  <a:cubicBezTo>
                    <a:pt x="1429" y="4865"/>
                    <a:pt x="467" y="4151"/>
                    <a:pt x="135" y="3171"/>
                  </a:cubicBezTo>
                  <a:cubicBezTo>
                    <a:pt x="46" y="3499"/>
                    <a:pt x="1" y="3837"/>
                    <a:pt x="0" y="4176"/>
                  </a:cubicBezTo>
                  <a:cubicBezTo>
                    <a:pt x="0" y="6481"/>
                    <a:pt x="1980" y="8351"/>
                    <a:pt x="4422" y="8351"/>
                  </a:cubicBezTo>
                  <a:cubicBezTo>
                    <a:pt x="6864" y="8351"/>
                    <a:pt x="8844" y="6482"/>
                    <a:pt x="8844" y="4176"/>
                  </a:cubicBezTo>
                  <a:cubicBezTo>
                    <a:pt x="8844" y="1871"/>
                    <a:pt x="6864" y="1"/>
                    <a:pt x="44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8"/>
            <p:cNvSpPr/>
            <p:nvPr/>
          </p:nvSpPr>
          <p:spPr>
            <a:xfrm>
              <a:off x="3544050" y="1823650"/>
              <a:ext cx="497800" cy="453200"/>
            </a:xfrm>
            <a:custGeom>
              <a:avLst/>
              <a:gdLst/>
              <a:ahLst/>
              <a:cxnLst/>
              <a:rect l="l" t="t" r="r" b="b"/>
              <a:pathLst>
                <a:path w="19912" h="18128" extrusionOk="0">
                  <a:moveTo>
                    <a:pt x="10606" y="0"/>
                  </a:moveTo>
                  <a:cubicBezTo>
                    <a:pt x="2078" y="0"/>
                    <a:pt x="0" y="14830"/>
                    <a:pt x="6162" y="17224"/>
                  </a:cubicBezTo>
                  <a:cubicBezTo>
                    <a:pt x="7711" y="17826"/>
                    <a:pt x="9326" y="18128"/>
                    <a:pt x="10878" y="18128"/>
                  </a:cubicBezTo>
                  <a:cubicBezTo>
                    <a:pt x="15599" y="18128"/>
                    <a:pt x="19738" y="15336"/>
                    <a:pt x="19683" y="9709"/>
                  </a:cubicBezTo>
                  <a:cubicBezTo>
                    <a:pt x="19683" y="9709"/>
                    <a:pt x="19912" y="513"/>
                    <a:pt x="11030" y="12"/>
                  </a:cubicBezTo>
                  <a:cubicBezTo>
                    <a:pt x="10887" y="4"/>
                    <a:pt x="10746" y="0"/>
                    <a:pt x="106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8"/>
            <p:cNvSpPr/>
            <p:nvPr/>
          </p:nvSpPr>
          <p:spPr>
            <a:xfrm>
              <a:off x="3609900" y="2101675"/>
              <a:ext cx="407700" cy="175175"/>
            </a:xfrm>
            <a:custGeom>
              <a:avLst/>
              <a:gdLst/>
              <a:ahLst/>
              <a:cxnLst/>
              <a:rect l="l" t="t" r="r" b="b"/>
              <a:pathLst>
                <a:path w="16308" h="7007" extrusionOk="0">
                  <a:moveTo>
                    <a:pt x="1" y="1"/>
                  </a:moveTo>
                  <a:lnTo>
                    <a:pt x="1" y="1"/>
                  </a:lnTo>
                  <a:cubicBezTo>
                    <a:pt x="177" y="2794"/>
                    <a:pt x="1322" y="5246"/>
                    <a:pt x="3528" y="6103"/>
                  </a:cubicBezTo>
                  <a:cubicBezTo>
                    <a:pt x="5076" y="6705"/>
                    <a:pt x="6690" y="7006"/>
                    <a:pt x="8241" y="7006"/>
                  </a:cubicBezTo>
                  <a:cubicBezTo>
                    <a:pt x="11739" y="7006"/>
                    <a:pt x="14917" y="5472"/>
                    <a:pt x="16308" y="2388"/>
                  </a:cubicBezTo>
                  <a:lnTo>
                    <a:pt x="16308" y="2388"/>
                  </a:lnTo>
                  <a:cubicBezTo>
                    <a:pt x="14651" y="4825"/>
                    <a:pt x="11804" y="6010"/>
                    <a:pt x="8717" y="6010"/>
                  </a:cubicBezTo>
                  <a:cubicBezTo>
                    <a:pt x="6871" y="6010"/>
                    <a:pt x="4938" y="5586"/>
                    <a:pt x="3124" y="4752"/>
                  </a:cubicBezTo>
                  <a:cubicBezTo>
                    <a:pt x="1364" y="3942"/>
                    <a:pt x="353" y="214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8"/>
            <p:cNvSpPr/>
            <p:nvPr/>
          </p:nvSpPr>
          <p:spPr>
            <a:xfrm>
              <a:off x="3739800" y="1976600"/>
              <a:ext cx="221100" cy="208800"/>
            </a:xfrm>
            <a:custGeom>
              <a:avLst/>
              <a:gdLst/>
              <a:ahLst/>
              <a:cxnLst/>
              <a:rect l="l" t="t" r="r" b="b"/>
              <a:pathLst>
                <a:path w="8844" h="8352" extrusionOk="0">
                  <a:moveTo>
                    <a:pt x="4422" y="1"/>
                  </a:moveTo>
                  <a:cubicBezTo>
                    <a:pt x="4064" y="2"/>
                    <a:pt x="3707" y="45"/>
                    <a:pt x="3359" y="128"/>
                  </a:cubicBezTo>
                  <a:cubicBezTo>
                    <a:pt x="4395" y="442"/>
                    <a:pt x="5151" y="1350"/>
                    <a:pt x="5151" y="2432"/>
                  </a:cubicBezTo>
                  <a:cubicBezTo>
                    <a:pt x="5151" y="3775"/>
                    <a:pt x="3998" y="4865"/>
                    <a:pt x="2576" y="4865"/>
                  </a:cubicBezTo>
                  <a:cubicBezTo>
                    <a:pt x="1428" y="4865"/>
                    <a:pt x="467" y="4151"/>
                    <a:pt x="135" y="3172"/>
                  </a:cubicBezTo>
                  <a:cubicBezTo>
                    <a:pt x="47" y="3500"/>
                    <a:pt x="2" y="3837"/>
                    <a:pt x="1" y="4177"/>
                  </a:cubicBezTo>
                  <a:cubicBezTo>
                    <a:pt x="1" y="6482"/>
                    <a:pt x="1980" y="8351"/>
                    <a:pt x="4422" y="8351"/>
                  </a:cubicBezTo>
                  <a:cubicBezTo>
                    <a:pt x="6864" y="8351"/>
                    <a:pt x="8844" y="6482"/>
                    <a:pt x="8844" y="4177"/>
                  </a:cubicBezTo>
                  <a:cubicBezTo>
                    <a:pt x="8844" y="1871"/>
                    <a:pt x="6864" y="1"/>
                    <a:pt x="44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8"/>
            <p:cNvSpPr/>
            <p:nvPr/>
          </p:nvSpPr>
          <p:spPr>
            <a:xfrm>
              <a:off x="2800600" y="1917850"/>
              <a:ext cx="130950" cy="94425"/>
            </a:xfrm>
            <a:custGeom>
              <a:avLst/>
              <a:gdLst/>
              <a:ahLst/>
              <a:cxnLst/>
              <a:rect l="l" t="t" r="r" b="b"/>
              <a:pathLst>
                <a:path w="5238" h="3777" extrusionOk="0">
                  <a:moveTo>
                    <a:pt x="1106" y="0"/>
                  </a:moveTo>
                  <a:cubicBezTo>
                    <a:pt x="1106" y="0"/>
                    <a:pt x="78" y="3366"/>
                    <a:pt x="9" y="3713"/>
                  </a:cubicBezTo>
                  <a:cubicBezTo>
                    <a:pt x="0" y="3756"/>
                    <a:pt x="76" y="3776"/>
                    <a:pt x="216" y="3776"/>
                  </a:cubicBezTo>
                  <a:cubicBezTo>
                    <a:pt x="1189" y="3776"/>
                    <a:pt x="5238" y="2786"/>
                    <a:pt x="4906" y="1740"/>
                  </a:cubicBezTo>
                  <a:cubicBezTo>
                    <a:pt x="4528" y="545"/>
                    <a:pt x="1106" y="0"/>
                    <a:pt x="11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8"/>
            <p:cNvSpPr/>
            <p:nvPr/>
          </p:nvSpPr>
          <p:spPr>
            <a:xfrm>
              <a:off x="2782475" y="2059125"/>
              <a:ext cx="285175" cy="198100"/>
            </a:xfrm>
            <a:custGeom>
              <a:avLst/>
              <a:gdLst/>
              <a:ahLst/>
              <a:cxnLst/>
              <a:rect l="l" t="t" r="r" b="b"/>
              <a:pathLst>
                <a:path w="11407" h="7924" extrusionOk="0">
                  <a:moveTo>
                    <a:pt x="7128" y="1"/>
                  </a:moveTo>
                  <a:cubicBezTo>
                    <a:pt x="4307" y="1"/>
                    <a:pt x="733" y="2113"/>
                    <a:pt x="733" y="2113"/>
                  </a:cubicBezTo>
                  <a:cubicBezTo>
                    <a:pt x="0" y="3633"/>
                    <a:pt x="1510" y="7923"/>
                    <a:pt x="1510" y="7923"/>
                  </a:cubicBezTo>
                  <a:cubicBezTo>
                    <a:pt x="1510" y="7923"/>
                    <a:pt x="11407" y="1308"/>
                    <a:pt x="8566" y="236"/>
                  </a:cubicBezTo>
                  <a:cubicBezTo>
                    <a:pt x="8129" y="70"/>
                    <a:pt x="7641" y="1"/>
                    <a:pt x="7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8"/>
            <p:cNvSpPr/>
            <p:nvPr/>
          </p:nvSpPr>
          <p:spPr>
            <a:xfrm>
              <a:off x="2902625" y="2265675"/>
              <a:ext cx="186325" cy="217600"/>
            </a:xfrm>
            <a:custGeom>
              <a:avLst/>
              <a:gdLst/>
              <a:ahLst/>
              <a:cxnLst/>
              <a:rect l="l" t="t" r="r" b="b"/>
              <a:pathLst>
                <a:path w="7453" h="8704" extrusionOk="0">
                  <a:moveTo>
                    <a:pt x="5668" y="0"/>
                  </a:moveTo>
                  <a:cubicBezTo>
                    <a:pt x="3947" y="0"/>
                    <a:pt x="0" y="4674"/>
                    <a:pt x="0" y="4674"/>
                  </a:cubicBezTo>
                  <a:lnTo>
                    <a:pt x="5417" y="8704"/>
                  </a:lnTo>
                  <a:cubicBezTo>
                    <a:pt x="5417" y="8704"/>
                    <a:pt x="7453" y="376"/>
                    <a:pt x="5844" y="19"/>
                  </a:cubicBezTo>
                  <a:cubicBezTo>
                    <a:pt x="5788" y="6"/>
                    <a:pt x="5730" y="0"/>
                    <a:pt x="56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8"/>
            <p:cNvSpPr/>
            <p:nvPr/>
          </p:nvSpPr>
          <p:spPr>
            <a:xfrm>
              <a:off x="3257225" y="2372300"/>
              <a:ext cx="148500" cy="225025"/>
            </a:xfrm>
            <a:custGeom>
              <a:avLst/>
              <a:gdLst/>
              <a:ahLst/>
              <a:cxnLst/>
              <a:rect l="l" t="t" r="r" b="b"/>
              <a:pathLst>
                <a:path w="5940" h="9001" extrusionOk="0">
                  <a:moveTo>
                    <a:pt x="3179" y="1"/>
                  </a:moveTo>
                  <a:cubicBezTo>
                    <a:pt x="3096" y="1"/>
                    <a:pt x="3011" y="28"/>
                    <a:pt x="2927" y="87"/>
                  </a:cubicBezTo>
                  <a:cubicBezTo>
                    <a:pt x="1317" y="1202"/>
                    <a:pt x="0" y="7754"/>
                    <a:pt x="0" y="7754"/>
                  </a:cubicBezTo>
                  <a:lnTo>
                    <a:pt x="5939" y="9000"/>
                  </a:lnTo>
                  <a:cubicBezTo>
                    <a:pt x="5939" y="9000"/>
                    <a:pt x="4679" y="1"/>
                    <a:pt x="3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8"/>
            <p:cNvSpPr/>
            <p:nvPr/>
          </p:nvSpPr>
          <p:spPr>
            <a:xfrm>
              <a:off x="3491350" y="2449400"/>
              <a:ext cx="117875" cy="155850"/>
            </a:xfrm>
            <a:custGeom>
              <a:avLst/>
              <a:gdLst/>
              <a:ahLst/>
              <a:cxnLst/>
              <a:rect l="l" t="t" r="r" b="b"/>
              <a:pathLst>
                <a:path w="4715" h="6234" extrusionOk="0">
                  <a:moveTo>
                    <a:pt x="3408" y="1"/>
                  </a:moveTo>
                  <a:cubicBezTo>
                    <a:pt x="2462" y="1"/>
                    <a:pt x="0" y="5916"/>
                    <a:pt x="0" y="5916"/>
                  </a:cubicBezTo>
                  <a:lnTo>
                    <a:pt x="4715" y="6234"/>
                  </a:lnTo>
                  <a:cubicBezTo>
                    <a:pt x="4715" y="6234"/>
                    <a:pt x="4355" y="1"/>
                    <a:pt x="34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8"/>
            <p:cNvSpPr/>
            <p:nvPr/>
          </p:nvSpPr>
          <p:spPr>
            <a:xfrm>
              <a:off x="3685425" y="2384325"/>
              <a:ext cx="164950" cy="193650"/>
            </a:xfrm>
            <a:custGeom>
              <a:avLst/>
              <a:gdLst/>
              <a:ahLst/>
              <a:cxnLst/>
              <a:rect l="l" t="t" r="r" b="b"/>
              <a:pathLst>
                <a:path w="6598" h="7746" extrusionOk="0">
                  <a:moveTo>
                    <a:pt x="1195" y="0"/>
                  </a:moveTo>
                  <a:cubicBezTo>
                    <a:pt x="1096" y="0"/>
                    <a:pt x="1013" y="32"/>
                    <a:pt x="947" y="100"/>
                  </a:cubicBezTo>
                  <a:cubicBezTo>
                    <a:pt x="1" y="1084"/>
                    <a:pt x="1610" y="7746"/>
                    <a:pt x="1610" y="7746"/>
                  </a:cubicBezTo>
                  <a:lnTo>
                    <a:pt x="6597" y="5720"/>
                  </a:lnTo>
                  <a:cubicBezTo>
                    <a:pt x="6597" y="5720"/>
                    <a:pt x="2523" y="0"/>
                    <a:pt x="11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8"/>
            <p:cNvSpPr/>
            <p:nvPr/>
          </p:nvSpPr>
          <p:spPr>
            <a:xfrm>
              <a:off x="3865325" y="2337175"/>
              <a:ext cx="127175" cy="96400"/>
            </a:xfrm>
            <a:custGeom>
              <a:avLst/>
              <a:gdLst/>
              <a:ahLst/>
              <a:cxnLst/>
              <a:rect l="l" t="t" r="r" b="b"/>
              <a:pathLst>
                <a:path w="5087" h="3856" extrusionOk="0">
                  <a:moveTo>
                    <a:pt x="848" y="1"/>
                  </a:moveTo>
                  <a:cubicBezTo>
                    <a:pt x="546" y="1"/>
                    <a:pt x="338" y="84"/>
                    <a:pt x="284" y="288"/>
                  </a:cubicBezTo>
                  <a:cubicBezTo>
                    <a:pt x="0" y="1361"/>
                    <a:pt x="3457" y="3856"/>
                    <a:pt x="3457" y="3856"/>
                  </a:cubicBezTo>
                  <a:lnTo>
                    <a:pt x="5087" y="1493"/>
                  </a:lnTo>
                  <a:cubicBezTo>
                    <a:pt x="5087" y="1493"/>
                    <a:pt x="2127" y="1"/>
                    <a:pt x="8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8"/>
            <p:cNvSpPr/>
            <p:nvPr/>
          </p:nvSpPr>
          <p:spPr>
            <a:xfrm>
              <a:off x="3952325" y="2255725"/>
              <a:ext cx="92550" cy="57400"/>
            </a:xfrm>
            <a:custGeom>
              <a:avLst/>
              <a:gdLst/>
              <a:ahLst/>
              <a:cxnLst/>
              <a:rect l="l" t="t" r="r" b="b"/>
              <a:pathLst>
                <a:path w="3702" h="2296" extrusionOk="0">
                  <a:moveTo>
                    <a:pt x="2301" y="0"/>
                  </a:moveTo>
                  <a:cubicBezTo>
                    <a:pt x="1463" y="0"/>
                    <a:pt x="525" y="76"/>
                    <a:pt x="343" y="398"/>
                  </a:cubicBezTo>
                  <a:cubicBezTo>
                    <a:pt x="0" y="1006"/>
                    <a:pt x="2610" y="2295"/>
                    <a:pt x="2610" y="2295"/>
                  </a:cubicBezTo>
                  <a:lnTo>
                    <a:pt x="2857" y="2295"/>
                  </a:lnTo>
                  <a:lnTo>
                    <a:pt x="3701" y="59"/>
                  </a:lnTo>
                  <a:cubicBezTo>
                    <a:pt x="3701" y="59"/>
                    <a:pt x="3039" y="0"/>
                    <a:pt x="23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8"/>
            <p:cNvSpPr/>
            <p:nvPr/>
          </p:nvSpPr>
          <p:spPr>
            <a:xfrm>
              <a:off x="2784225" y="1906325"/>
              <a:ext cx="1270475" cy="714100"/>
            </a:xfrm>
            <a:custGeom>
              <a:avLst/>
              <a:gdLst/>
              <a:ahLst/>
              <a:cxnLst/>
              <a:rect l="l" t="t" r="r" b="b"/>
              <a:pathLst>
                <a:path w="50819" h="28564" extrusionOk="0">
                  <a:moveTo>
                    <a:pt x="1963" y="0"/>
                  </a:moveTo>
                  <a:cubicBezTo>
                    <a:pt x="1963" y="1"/>
                    <a:pt x="1824" y="263"/>
                    <a:pt x="1603" y="776"/>
                  </a:cubicBezTo>
                  <a:cubicBezTo>
                    <a:pt x="1389" y="1290"/>
                    <a:pt x="1080" y="2053"/>
                    <a:pt x="804" y="3060"/>
                  </a:cubicBezTo>
                  <a:cubicBezTo>
                    <a:pt x="465" y="4274"/>
                    <a:pt x="238" y="5516"/>
                    <a:pt x="128" y="6771"/>
                  </a:cubicBezTo>
                  <a:cubicBezTo>
                    <a:pt x="0" y="8225"/>
                    <a:pt x="7" y="9902"/>
                    <a:pt x="396" y="11680"/>
                  </a:cubicBezTo>
                  <a:cubicBezTo>
                    <a:pt x="775" y="13450"/>
                    <a:pt x="1468" y="15341"/>
                    <a:pt x="2640" y="17079"/>
                  </a:cubicBezTo>
                  <a:cubicBezTo>
                    <a:pt x="3793" y="18824"/>
                    <a:pt x="5351" y="20436"/>
                    <a:pt x="7191" y="21769"/>
                  </a:cubicBezTo>
                  <a:cubicBezTo>
                    <a:pt x="9028" y="23110"/>
                    <a:pt x="11109" y="24218"/>
                    <a:pt x="13308" y="25105"/>
                  </a:cubicBezTo>
                  <a:cubicBezTo>
                    <a:pt x="15509" y="26008"/>
                    <a:pt x="17809" y="26673"/>
                    <a:pt x="20133" y="27247"/>
                  </a:cubicBezTo>
                  <a:cubicBezTo>
                    <a:pt x="22471" y="27808"/>
                    <a:pt x="24835" y="28227"/>
                    <a:pt x="27197" y="28432"/>
                  </a:cubicBezTo>
                  <a:cubicBezTo>
                    <a:pt x="28177" y="28520"/>
                    <a:pt x="29155" y="28564"/>
                    <a:pt x="30125" y="28564"/>
                  </a:cubicBezTo>
                  <a:cubicBezTo>
                    <a:pt x="31492" y="28564"/>
                    <a:pt x="32842" y="28476"/>
                    <a:pt x="34157" y="28297"/>
                  </a:cubicBezTo>
                  <a:cubicBezTo>
                    <a:pt x="36327" y="28019"/>
                    <a:pt x="38440" y="27400"/>
                    <a:pt x="40418" y="26464"/>
                  </a:cubicBezTo>
                  <a:cubicBezTo>
                    <a:pt x="42307" y="25578"/>
                    <a:pt x="43908" y="24386"/>
                    <a:pt x="45217" y="23138"/>
                  </a:cubicBezTo>
                  <a:cubicBezTo>
                    <a:pt x="46518" y="21873"/>
                    <a:pt x="47496" y="20520"/>
                    <a:pt x="48237" y="19261"/>
                  </a:cubicBezTo>
                  <a:cubicBezTo>
                    <a:pt x="48981" y="18001"/>
                    <a:pt x="49491" y="16834"/>
                    <a:pt x="49863" y="15859"/>
                  </a:cubicBezTo>
                  <a:cubicBezTo>
                    <a:pt x="50242" y="14887"/>
                    <a:pt x="50456" y="14094"/>
                    <a:pt x="50608" y="13558"/>
                  </a:cubicBezTo>
                  <a:lnTo>
                    <a:pt x="50818" y="12729"/>
                  </a:lnTo>
                  <a:lnTo>
                    <a:pt x="50552" y="13541"/>
                  </a:lnTo>
                  <a:cubicBezTo>
                    <a:pt x="50369" y="14066"/>
                    <a:pt x="50087" y="14834"/>
                    <a:pt x="49669" y="15779"/>
                  </a:cubicBezTo>
                  <a:cubicBezTo>
                    <a:pt x="49252" y="16725"/>
                    <a:pt x="48688" y="17853"/>
                    <a:pt x="47897" y="19049"/>
                  </a:cubicBezTo>
                  <a:cubicBezTo>
                    <a:pt x="47013" y="20383"/>
                    <a:pt x="45975" y="21609"/>
                    <a:pt x="44803" y="22698"/>
                  </a:cubicBezTo>
                  <a:cubicBezTo>
                    <a:pt x="43500" y="23864"/>
                    <a:pt x="41928" y="24960"/>
                    <a:pt x="40090" y="25751"/>
                  </a:cubicBezTo>
                  <a:cubicBezTo>
                    <a:pt x="38258" y="26551"/>
                    <a:pt x="36204" y="27104"/>
                    <a:pt x="34033" y="27360"/>
                  </a:cubicBezTo>
                  <a:cubicBezTo>
                    <a:pt x="32928" y="27495"/>
                    <a:pt x="31795" y="27556"/>
                    <a:pt x="30647" y="27556"/>
                  </a:cubicBezTo>
                  <a:cubicBezTo>
                    <a:pt x="29539" y="27556"/>
                    <a:pt x="28417" y="27500"/>
                    <a:pt x="27290" y="27399"/>
                  </a:cubicBezTo>
                  <a:cubicBezTo>
                    <a:pt x="24993" y="27188"/>
                    <a:pt x="22670" y="26762"/>
                    <a:pt x="20393" y="26205"/>
                  </a:cubicBezTo>
                  <a:cubicBezTo>
                    <a:pt x="18106" y="25652"/>
                    <a:pt x="15825" y="25005"/>
                    <a:pt x="13694" y="24142"/>
                  </a:cubicBezTo>
                  <a:cubicBezTo>
                    <a:pt x="11557" y="23285"/>
                    <a:pt x="9522" y="22267"/>
                    <a:pt x="7743" y="21003"/>
                  </a:cubicBezTo>
                  <a:cubicBezTo>
                    <a:pt x="5968" y="19743"/>
                    <a:pt x="4436" y="18269"/>
                    <a:pt x="3286" y="16641"/>
                  </a:cubicBezTo>
                  <a:cubicBezTo>
                    <a:pt x="2120" y="15022"/>
                    <a:pt x="1404" y="13239"/>
                    <a:pt x="985" y="11548"/>
                  </a:cubicBezTo>
                  <a:cubicBezTo>
                    <a:pt x="569" y="9849"/>
                    <a:pt x="476" y="8225"/>
                    <a:pt x="525" y="6795"/>
                  </a:cubicBezTo>
                  <a:cubicBezTo>
                    <a:pt x="572" y="5555"/>
                    <a:pt x="734" y="4322"/>
                    <a:pt x="1006" y="3111"/>
                  </a:cubicBezTo>
                  <a:cubicBezTo>
                    <a:pt x="1464" y="1091"/>
                    <a:pt x="1963" y="1"/>
                    <a:pt x="19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8"/>
            <p:cNvSpPr/>
            <p:nvPr/>
          </p:nvSpPr>
          <p:spPr>
            <a:xfrm>
              <a:off x="3517350" y="1204550"/>
              <a:ext cx="320750" cy="254800"/>
            </a:xfrm>
            <a:custGeom>
              <a:avLst/>
              <a:gdLst/>
              <a:ahLst/>
              <a:cxnLst/>
              <a:rect l="l" t="t" r="r" b="b"/>
              <a:pathLst>
                <a:path w="12830" h="10192" extrusionOk="0">
                  <a:moveTo>
                    <a:pt x="1" y="1"/>
                  </a:moveTo>
                  <a:cubicBezTo>
                    <a:pt x="1" y="1"/>
                    <a:pt x="9023" y="4244"/>
                    <a:pt x="9584" y="10007"/>
                  </a:cubicBezTo>
                  <a:lnTo>
                    <a:pt x="11647" y="10192"/>
                  </a:lnTo>
                  <a:cubicBezTo>
                    <a:pt x="11647" y="10192"/>
                    <a:pt x="12829" y="392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8"/>
            <p:cNvSpPr/>
            <p:nvPr/>
          </p:nvSpPr>
          <p:spPr>
            <a:xfrm>
              <a:off x="3219125" y="1236250"/>
              <a:ext cx="433175" cy="135950"/>
            </a:xfrm>
            <a:custGeom>
              <a:avLst/>
              <a:gdLst/>
              <a:ahLst/>
              <a:cxnLst/>
              <a:rect l="l" t="t" r="r" b="b"/>
              <a:pathLst>
                <a:path w="17327" h="5438" extrusionOk="0">
                  <a:moveTo>
                    <a:pt x="6493" y="1"/>
                  </a:moveTo>
                  <a:cubicBezTo>
                    <a:pt x="2625" y="1"/>
                    <a:pt x="0" y="1415"/>
                    <a:pt x="0" y="1415"/>
                  </a:cubicBezTo>
                  <a:cubicBezTo>
                    <a:pt x="1683" y="823"/>
                    <a:pt x="3328" y="581"/>
                    <a:pt x="4894" y="581"/>
                  </a:cubicBezTo>
                  <a:cubicBezTo>
                    <a:pt x="11910" y="581"/>
                    <a:pt x="17327" y="5438"/>
                    <a:pt x="17327" y="5438"/>
                  </a:cubicBezTo>
                  <a:cubicBezTo>
                    <a:pt x="15942" y="2615"/>
                    <a:pt x="11930" y="961"/>
                    <a:pt x="11930" y="961"/>
                  </a:cubicBezTo>
                  <a:cubicBezTo>
                    <a:pt x="9966" y="251"/>
                    <a:pt x="8119" y="1"/>
                    <a:pt x="6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8"/>
            <p:cNvSpPr/>
            <p:nvPr/>
          </p:nvSpPr>
          <p:spPr>
            <a:xfrm>
              <a:off x="2822475" y="2484800"/>
              <a:ext cx="512500" cy="374000"/>
            </a:xfrm>
            <a:custGeom>
              <a:avLst/>
              <a:gdLst/>
              <a:ahLst/>
              <a:cxnLst/>
              <a:rect l="l" t="t" r="r" b="b"/>
              <a:pathLst>
                <a:path w="20500" h="14960" extrusionOk="0">
                  <a:moveTo>
                    <a:pt x="0" y="0"/>
                  </a:moveTo>
                  <a:cubicBezTo>
                    <a:pt x="4003" y="8868"/>
                    <a:pt x="9669" y="9541"/>
                    <a:pt x="9669" y="9541"/>
                  </a:cubicBezTo>
                  <a:lnTo>
                    <a:pt x="4050" y="10431"/>
                  </a:lnTo>
                  <a:cubicBezTo>
                    <a:pt x="6645" y="12428"/>
                    <a:pt x="9365" y="12874"/>
                    <a:pt x="11278" y="12874"/>
                  </a:cubicBezTo>
                  <a:cubicBezTo>
                    <a:pt x="12823" y="12874"/>
                    <a:pt x="13842" y="12583"/>
                    <a:pt x="13842" y="12583"/>
                  </a:cubicBezTo>
                  <a:lnTo>
                    <a:pt x="13842" y="12583"/>
                  </a:lnTo>
                  <a:lnTo>
                    <a:pt x="10277" y="14704"/>
                  </a:lnTo>
                  <a:cubicBezTo>
                    <a:pt x="10935" y="14881"/>
                    <a:pt x="11570" y="14959"/>
                    <a:pt x="12179" y="14959"/>
                  </a:cubicBezTo>
                  <a:cubicBezTo>
                    <a:pt x="17228" y="14959"/>
                    <a:pt x="20499" y="9541"/>
                    <a:pt x="20499" y="9541"/>
                  </a:cubicBezTo>
                  <a:lnTo>
                    <a:pt x="20499" y="9541"/>
                  </a:lnTo>
                  <a:cubicBezTo>
                    <a:pt x="19711" y="9712"/>
                    <a:pt x="18913" y="9791"/>
                    <a:pt x="18114" y="9791"/>
                  </a:cubicBezTo>
                  <a:cubicBezTo>
                    <a:pt x="9185" y="9791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8"/>
            <p:cNvSpPr/>
            <p:nvPr/>
          </p:nvSpPr>
          <p:spPr>
            <a:xfrm>
              <a:off x="2164075" y="3139875"/>
              <a:ext cx="152900" cy="86625"/>
            </a:xfrm>
            <a:custGeom>
              <a:avLst/>
              <a:gdLst/>
              <a:ahLst/>
              <a:cxnLst/>
              <a:rect l="l" t="t" r="r" b="b"/>
              <a:pathLst>
                <a:path w="6116" h="3465" extrusionOk="0">
                  <a:moveTo>
                    <a:pt x="5915" y="1"/>
                  </a:moveTo>
                  <a:cubicBezTo>
                    <a:pt x="5207" y="1"/>
                    <a:pt x="2719" y="168"/>
                    <a:pt x="1" y="2313"/>
                  </a:cubicBezTo>
                  <a:cubicBezTo>
                    <a:pt x="1" y="2313"/>
                    <a:pt x="59" y="2312"/>
                    <a:pt x="164" y="2312"/>
                  </a:cubicBezTo>
                  <a:cubicBezTo>
                    <a:pt x="909" y="2312"/>
                    <a:pt x="3985" y="2369"/>
                    <a:pt x="4621" y="3298"/>
                  </a:cubicBezTo>
                  <a:cubicBezTo>
                    <a:pt x="4700" y="3413"/>
                    <a:pt x="4779" y="3465"/>
                    <a:pt x="4857" y="3465"/>
                  </a:cubicBezTo>
                  <a:cubicBezTo>
                    <a:pt x="5504" y="3465"/>
                    <a:pt x="6116" y="6"/>
                    <a:pt x="6116" y="6"/>
                  </a:cubicBezTo>
                  <a:cubicBezTo>
                    <a:pt x="6116" y="6"/>
                    <a:pt x="6046" y="1"/>
                    <a:pt x="59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y2mate.com - Partly cloudy  Parcial Nublado_oYTHfptnAdM_360p">
            <a:hlinkClick r:id="" action="ppaction://media"/>
            <a:extLst>
              <a:ext uri="{FF2B5EF4-FFF2-40B4-BE49-F238E27FC236}">
                <a16:creationId xmlns:a16="http://schemas.microsoft.com/office/drawing/2014/main" id="{C8195216-E3F5-4F27-A0E3-297B227ED8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15188" y="385820"/>
            <a:ext cx="6273601" cy="3906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shred/>
        <p:sndAc>
          <p:stSnd>
            <p:snd r:embed="rId5" name="chimes.wav"/>
          </p:stSnd>
        </p:sndAc>
      </p:transition>
    </mc:Choice>
    <mc:Fallback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1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0"/>
          <p:cNvSpPr txBox="1">
            <a:spLocks noGrp="1"/>
          </p:cNvSpPr>
          <p:nvPr>
            <p:ph type="title"/>
          </p:nvPr>
        </p:nvSpPr>
        <p:spPr>
          <a:xfrm>
            <a:off x="986100" y="540975"/>
            <a:ext cx="717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Valores y emociones </a:t>
            </a:r>
            <a:br>
              <a:rPr lang="en" dirty="0"/>
            </a:br>
            <a:endParaRPr dirty="0"/>
          </a:p>
        </p:txBody>
      </p:sp>
      <p:sp>
        <p:nvSpPr>
          <p:cNvPr id="418" name="Google Shape;418;p30"/>
          <p:cNvSpPr txBox="1">
            <a:spLocks noGrp="1"/>
          </p:cNvSpPr>
          <p:nvPr>
            <p:ph type="title" idx="2"/>
          </p:nvPr>
        </p:nvSpPr>
        <p:spPr>
          <a:xfrm>
            <a:off x="857237" y="1278364"/>
            <a:ext cx="3544641" cy="35601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</a:pPr>
            <a:r>
              <a:rPr lang="es-ES" sz="2400" dirty="0">
                <a:latin typeface="Aldhabi" panose="020B0604020202020204" pitchFamily="2" charset="-78"/>
                <a:cs typeface="Aldhabi" panose="020B0604020202020204" pitchFamily="2" charset="-78"/>
              </a:rPr>
              <a:t>Empatía</a:t>
            </a:r>
            <a:br>
              <a:rPr lang="es-ES" sz="2400" dirty="0">
                <a:latin typeface="Aldhabi" panose="020B0604020202020204" pitchFamily="2" charset="-78"/>
                <a:cs typeface="Aldhabi" panose="020B0604020202020204" pitchFamily="2" charset="-78"/>
              </a:rPr>
            </a:br>
            <a:r>
              <a:rPr lang="es-ES" sz="2400" dirty="0">
                <a:latin typeface="Aldhabi" panose="020B0604020202020204" pitchFamily="2" charset="-78"/>
                <a:cs typeface="Aldhabi" panose="020B0604020202020204" pitchFamily="2" charset="-78"/>
              </a:rPr>
              <a:t>Respeto</a:t>
            </a:r>
            <a:br>
              <a:rPr lang="es-ES" sz="2400" dirty="0">
                <a:latin typeface="Aldhabi" panose="020B0604020202020204" pitchFamily="2" charset="-78"/>
                <a:cs typeface="Aldhabi" panose="020B0604020202020204" pitchFamily="2" charset="-78"/>
              </a:rPr>
            </a:br>
            <a:r>
              <a:rPr lang="es-ES" sz="2400" dirty="0">
                <a:latin typeface="Aldhabi" panose="020B0604020202020204" pitchFamily="2" charset="-78"/>
                <a:cs typeface="Aldhabi" panose="020B0604020202020204" pitchFamily="2" charset="-78"/>
              </a:rPr>
              <a:t>Lealtad</a:t>
            </a:r>
            <a:br>
              <a:rPr lang="es-ES" sz="2400" dirty="0">
                <a:latin typeface="Aldhabi" panose="020B0604020202020204" pitchFamily="2" charset="-78"/>
                <a:cs typeface="Aldhabi" panose="020B0604020202020204" pitchFamily="2" charset="-78"/>
              </a:rPr>
            </a:br>
            <a:r>
              <a:rPr lang="es-ES" sz="2400" dirty="0">
                <a:latin typeface="Aldhabi" panose="020B0604020202020204" pitchFamily="2" charset="-78"/>
                <a:cs typeface="Aldhabi" panose="020B0604020202020204" pitchFamily="2" charset="-78"/>
              </a:rPr>
              <a:t>Compañerismo</a:t>
            </a:r>
            <a:br>
              <a:rPr lang="es-ES" sz="2400" dirty="0">
                <a:latin typeface="Aldhabi" panose="020B0604020202020204" pitchFamily="2" charset="-78"/>
                <a:cs typeface="Aldhabi" panose="020B0604020202020204" pitchFamily="2" charset="-78"/>
              </a:rPr>
            </a:br>
            <a:r>
              <a:rPr lang="es-ES" sz="2400" dirty="0">
                <a:latin typeface="Aldhabi" panose="020B0604020202020204" pitchFamily="2" charset="-78"/>
                <a:cs typeface="Aldhabi" panose="020B0604020202020204" pitchFamily="2" charset="-78"/>
              </a:rPr>
              <a:t>Generosidad</a:t>
            </a:r>
            <a:br>
              <a:rPr lang="es-ES" sz="2400" dirty="0">
                <a:latin typeface="Aldhabi" panose="020B0604020202020204" pitchFamily="2" charset="-78"/>
                <a:cs typeface="Aldhabi" panose="020B0604020202020204" pitchFamily="2" charset="-78"/>
              </a:rPr>
            </a:br>
            <a:r>
              <a:rPr lang="es-ES" sz="2400" dirty="0">
                <a:latin typeface="Aldhabi" panose="020B0604020202020204" pitchFamily="2" charset="-78"/>
                <a:cs typeface="Aldhabi" panose="020B0604020202020204" pitchFamily="2" charset="-78"/>
              </a:rPr>
              <a:t>Tolerancia</a:t>
            </a:r>
            <a:br>
              <a:rPr lang="es-ES" sz="2400" dirty="0">
                <a:latin typeface="Aldhabi" panose="020B0604020202020204" pitchFamily="2" charset="-78"/>
                <a:cs typeface="Aldhabi" panose="020B0604020202020204" pitchFamily="2" charset="-78"/>
              </a:rPr>
            </a:br>
            <a:r>
              <a:rPr lang="es-ES" sz="2400" dirty="0">
                <a:latin typeface="Aldhabi" panose="020B0604020202020204" pitchFamily="2" charset="-78"/>
                <a:cs typeface="Aldhabi" panose="020B0604020202020204" pitchFamily="2" charset="-78"/>
              </a:rPr>
              <a:t>Gratitud</a:t>
            </a:r>
            <a:br>
              <a:rPr lang="es-ES" sz="2400" dirty="0">
                <a:latin typeface="Aldhabi" panose="020B0604020202020204" pitchFamily="2" charset="-78"/>
                <a:cs typeface="Aldhabi" panose="020B0604020202020204" pitchFamily="2" charset="-78"/>
              </a:rPr>
            </a:br>
            <a:r>
              <a:rPr lang="es-ES" sz="2400" dirty="0">
                <a:latin typeface="Aldhabi" panose="020B0604020202020204" pitchFamily="2" charset="-78"/>
                <a:cs typeface="Aldhabi" panose="020B0604020202020204" pitchFamily="2" charset="-78"/>
              </a:rPr>
              <a:t>¿</a:t>
            </a:r>
            <a:r>
              <a:rPr lang="es-ES" dirty="0">
                <a:latin typeface="Aldhabi" panose="020B0604020202020204" pitchFamily="2" charset="-78"/>
                <a:cs typeface="Aldhabi" panose="020B0604020202020204" pitchFamily="2" charset="-78"/>
              </a:rPr>
              <a:t>Reconoces algún otro valor?</a:t>
            </a:r>
            <a:br>
              <a:rPr lang="es-ES" dirty="0">
                <a:latin typeface="Aldhabi" panose="020B0604020202020204" pitchFamily="2" charset="-78"/>
                <a:cs typeface="Aldhabi" panose="020B0604020202020204" pitchFamily="2" charset="-78"/>
              </a:rPr>
            </a:br>
            <a:r>
              <a:rPr lang="es-ES" dirty="0">
                <a:latin typeface="Aldhabi" panose="020B0604020202020204" pitchFamily="2" charset="-78"/>
                <a:cs typeface="Aldhabi" panose="020B0604020202020204" pitchFamily="2" charset="-78"/>
              </a:rPr>
              <a:t>Escribe los valores  hayas observado</a:t>
            </a:r>
            <a:endParaRPr sz="2400" dirty="0">
              <a:latin typeface="Aldhabi" panose="020B0604020202020204" pitchFamily="2" charset="-78"/>
              <a:cs typeface="Aldhabi" panose="020B0604020202020204" pitchFamily="2" charset="-78"/>
            </a:endParaRPr>
          </a:p>
        </p:txBody>
      </p:sp>
      <p:sp>
        <p:nvSpPr>
          <p:cNvPr id="420" name="Google Shape;420;p30"/>
          <p:cNvSpPr txBox="1">
            <a:spLocks noGrp="1"/>
          </p:cNvSpPr>
          <p:nvPr>
            <p:ph type="title" idx="3"/>
          </p:nvPr>
        </p:nvSpPr>
        <p:spPr>
          <a:xfrm>
            <a:off x="5429238" y="1235626"/>
            <a:ext cx="2857500" cy="32932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dirty="0">
                <a:latin typeface="Aldhabi" panose="01000000000000000000" pitchFamily="2" charset="-78"/>
                <a:cs typeface="Aldhabi" panose="01000000000000000000" pitchFamily="2" charset="-78"/>
              </a:rPr>
              <a:t>Alegría</a:t>
            </a:r>
            <a:br>
              <a:rPr lang="es-ES" sz="2400" dirty="0">
                <a:latin typeface="Aldhabi" panose="01000000000000000000" pitchFamily="2" charset="-78"/>
                <a:cs typeface="Aldhabi" panose="01000000000000000000" pitchFamily="2" charset="-78"/>
              </a:rPr>
            </a:br>
            <a:r>
              <a:rPr lang="es-ES" sz="2400" dirty="0">
                <a:latin typeface="Aldhabi" panose="01000000000000000000" pitchFamily="2" charset="-78"/>
                <a:cs typeface="Aldhabi" panose="01000000000000000000" pitchFamily="2" charset="-78"/>
              </a:rPr>
              <a:t>Sorpresa</a:t>
            </a:r>
            <a:br>
              <a:rPr lang="es-ES" sz="2400" dirty="0">
                <a:latin typeface="Aldhabi" panose="01000000000000000000" pitchFamily="2" charset="-78"/>
                <a:cs typeface="Aldhabi" panose="01000000000000000000" pitchFamily="2" charset="-78"/>
              </a:rPr>
            </a:br>
            <a:r>
              <a:rPr lang="es-ES" sz="2400" dirty="0">
                <a:latin typeface="Aldhabi" panose="01000000000000000000" pitchFamily="2" charset="-78"/>
                <a:cs typeface="Aldhabi" panose="01000000000000000000" pitchFamily="2" charset="-78"/>
              </a:rPr>
              <a:t>Disgusto</a:t>
            </a:r>
            <a:br>
              <a:rPr lang="es-ES" sz="2400" dirty="0">
                <a:latin typeface="Aldhabi" panose="01000000000000000000" pitchFamily="2" charset="-78"/>
                <a:cs typeface="Aldhabi" panose="01000000000000000000" pitchFamily="2" charset="-78"/>
              </a:rPr>
            </a:br>
            <a:r>
              <a:rPr lang="es-ES" sz="2400" dirty="0">
                <a:latin typeface="Aldhabi" panose="01000000000000000000" pitchFamily="2" charset="-78"/>
                <a:cs typeface="Aldhabi" panose="01000000000000000000" pitchFamily="2" charset="-78"/>
              </a:rPr>
              <a:t>Enojo</a:t>
            </a:r>
            <a:br>
              <a:rPr lang="es-ES" sz="2400" dirty="0">
                <a:latin typeface="Aldhabi" panose="01000000000000000000" pitchFamily="2" charset="-78"/>
                <a:cs typeface="Aldhabi" panose="01000000000000000000" pitchFamily="2" charset="-78"/>
              </a:rPr>
            </a:br>
            <a:r>
              <a:rPr lang="es-ES" sz="2400" dirty="0">
                <a:latin typeface="Aldhabi" panose="01000000000000000000" pitchFamily="2" charset="-78"/>
                <a:cs typeface="Aldhabi" panose="01000000000000000000" pitchFamily="2" charset="-78"/>
              </a:rPr>
              <a:t>Tristeza</a:t>
            </a:r>
            <a:br>
              <a:rPr lang="es-ES" sz="2400" dirty="0">
                <a:latin typeface="Aldhabi" panose="01000000000000000000" pitchFamily="2" charset="-78"/>
                <a:cs typeface="Aldhabi" panose="01000000000000000000" pitchFamily="2" charset="-78"/>
              </a:rPr>
            </a:br>
            <a:r>
              <a:rPr lang="es-ES" sz="2400" dirty="0">
                <a:latin typeface="Aldhabi" panose="01000000000000000000" pitchFamily="2" charset="-78"/>
                <a:cs typeface="Aldhabi" panose="01000000000000000000" pitchFamily="2" charset="-78"/>
              </a:rPr>
              <a:t>Miedo</a:t>
            </a:r>
            <a:br>
              <a:rPr lang="es-ES" sz="2400" dirty="0">
                <a:latin typeface="Aldhabi" panose="01000000000000000000" pitchFamily="2" charset="-78"/>
                <a:cs typeface="Aldhabi" panose="01000000000000000000" pitchFamily="2" charset="-78"/>
              </a:rPr>
            </a:br>
            <a:br>
              <a:rPr lang="es-ES" dirty="0">
                <a:latin typeface="Aldhabi" panose="01000000000000000000" pitchFamily="2" charset="-78"/>
                <a:cs typeface="Aldhabi" panose="01000000000000000000" pitchFamily="2" charset="-78"/>
              </a:rPr>
            </a:br>
            <a:r>
              <a:rPr lang="es-ES" dirty="0">
                <a:latin typeface="Aldhabi" panose="01000000000000000000" pitchFamily="2" charset="-78"/>
                <a:cs typeface="Aldhabi" panose="01000000000000000000" pitchFamily="2" charset="-78"/>
              </a:rPr>
              <a:t>¿Reconoces mas emociones?</a:t>
            </a:r>
            <a:br>
              <a:rPr lang="es-ES" dirty="0">
                <a:latin typeface="Aldhabi" panose="01000000000000000000" pitchFamily="2" charset="-78"/>
                <a:cs typeface="Aldhabi" panose="01000000000000000000" pitchFamily="2" charset="-78"/>
              </a:rPr>
            </a:br>
            <a:r>
              <a:rPr lang="es-ES" dirty="0">
                <a:latin typeface="Aldhabi" panose="01000000000000000000" pitchFamily="2" charset="-78"/>
                <a:cs typeface="Aldhabi" panose="01000000000000000000" pitchFamily="2" charset="-78"/>
              </a:rPr>
              <a:t>¿Has lidiado con alguna de ellas durante esta cuarentena?</a:t>
            </a:r>
            <a:br>
              <a:rPr lang="es-ES" dirty="0">
                <a:latin typeface="Aldhabi" panose="01000000000000000000" pitchFamily="2" charset="-78"/>
                <a:cs typeface="Aldhabi" panose="01000000000000000000" pitchFamily="2" charset="-78"/>
              </a:rPr>
            </a:br>
            <a:endParaRPr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grpSp>
        <p:nvGrpSpPr>
          <p:cNvPr id="422" name="Google Shape;422;p30"/>
          <p:cNvGrpSpPr/>
          <p:nvPr/>
        </p:nvGrpSpPr>
        <p:grpSpPr>
          <a:xfrm>
            <a:off x="337395" y="305018"/>
            <a:ext cx="1297410" cy="1044614"/>
            <a:chOff x="2656735" y="-629651"/>
            <a:chExt cx="1264881" cy="1021664"/>
          </a:xfrm>
        </p:grpSpPr>
        <p:sp>
          <p:nvSpPr>
            <p:cNvPr id="423" name="Google Shape;423;p30"/>
            <p:cNvSpPr/>
            <p:nvPr/>
          </p:nvSpPr>
          <p:spPr>
            <a:xfrm>
              <a:off x="3576338" y="-407610"/>
              <a:ext cx="345278" cy="258631"/>
            </a:xfrm>
            <a:custGeom>
              <a:avLst/>
              <a:gdLst/>
              <a:ahLst/>
              <a:cxnLst/>
              <a:rect l="l" t="t" r="r" b="b"/>
              <a:pathLst>
                <a:path w="26611" h="19933" extrusionOk="0">
                  <a:moveTo>
                    <a:pt x="12662" y="4896"/>
                  </a:moveTo>
                  <a:cubicBezTo>
                    <a:pt x="15185" y="2177"/>
                    <a:pt x="15729" y="1"/>
                    <a:pt x="15729" y="1"/>
                  </a:cubicBezTo>
                  <a:cubicBezTo>
                    <a:pt x="15729" y="1"/>
                    <a:pt x="17658" y="7518"/>
                    <a:pt x="21071" y="9596"/>
                  </a:cubicBezTo>
                  <a:cubicBezTo>
                    <a:pt x="24433" y="11673"/>
                    <a:pt x="26610" y="11326"/>
                    <a:pt x="26610" y="11326"/>
                  </a:cubicBezTo>
                  <a:cubicBezTo>
                    <a:pt x="26610" y="11326"/>
                    <a:pt x="20279" y="11574"/>
                    <a:pt x="18103" y="13750"/>
                  </a:cubicBezTo>
                  <a:cubicBezTo>
                    <a:pt x="15927" y="15926"/>
                    <a:pt x="17362" y="19932"/>
                    <a:pt x="17362" y="19932"/>
                  </a:cubicBezTo>
                  <a:cubicBezTo>
                    <a:pt x="17362" y="19932"/>
                    <a:pt x="15827" y="14393"/>
                    <a:pt x="11921" y="14046"/>
                  </a:cubicBezTo>
                  <a:cubicBezTo>
                    <a:pt x="7964" y="13750"/>
                    <a:pt x="7667" y="17905"/>
                    <a:pt x="7667" y="17905"/>
                  </a:cubicBezTo>
                  <a:cubicBezTo>
                    <a:pt x="7667" y="17905"/>
                    <a:pt x="5244" y="12217"/>
                    <a:pt x="2968" y="12316"/>
                  </a:cubicBezTo>
                  <a:cubicBezTo>
                    <a:pt x="644" y="12414"/>
                    <a:pt x="1" y="12761"/>
                    <a:pt x="1" y="12761"/>
                  </a:cubicBezTo>
                  <a:cubicBezTo>
                    <a:pt x="3809" y="9744"/>
                    <a:pt x="10634" y="7122"/>
                    <a:pt x="12662" y="48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0"/>
            <p:cNvSpPr/>
            <p:nvPr/>
          </p:nvSpPr>
          <p:spPr>
            <a:xfrm>
              <a:off x="2656735" y="-407610"/>
              <a:ext cx="345252" cy="258631"/>
            </a:xfrm>
            <a:custGeom>
              <a:avLst/>
              <a:gdLst/>
              <a:ahLst/>
              <a:cxnLst/>
              <a:rect l="l" t="t" r="r" b="b"/>
              <a:pathLst>
                <a:path w="26609" h="19933" extrusionOk="0">
                  <a:moveTo>
                    <a:pt x="13948" y="4896"/>
                  </a:moveTo>
                  <a:cubicBezTo>
                    <a:pt x="11475" y="2177"/>
                    <a:pt x="10931" y="1"/>
                    <a:pt x="10931" y="1"/>
                  </a:cubicBezTo>
                  <a:cubicBezTo>
                    <a:pt x="10931" y="1"/>
                    <a:pt x="8953" y="7518"/>
                    <a:pt x="5589" y="9596"/>
                  </a:cubicBezTo>
                  <a:cubicBezTo>
                    <a:pt x="2177" y="11673"/>
                    <a:pt x="0" y="11326"/>
                    <a:pt x="0" y="11326"/>
                  </a:cubicBezTo>
                  <a:cubicBezTo>
                    <a:pt x="0" y="11326"/>
                    <a:pt x="6331" y="11574"/>
                    <a:pt x="8507" y="13750"/>
                  </a:cubicBezTo>
                  <a:cubicBezTo>
                    <a:pt x="10682" y="15926"/>
                    <a:pt x="9298" y="19932"/>
                    <a:pt x="9298" y="19932"/>
                  </a:cubicBezTo>
                  <a:cubicBezTo>
                    <a:pt x="9298" y="19932"/>
                    <a:pt x="10782" y="14393"/>
                    <a:pt x="14739" y="14047"/>
                  </a:cubicBezTo>
                  <a:cubicBezTo>
                    <a:pt x="18646" y="13750"/>
                    <a:pt x="18992" y="17905"/>
                    <a:pt x="18992" y="17905"/>
                  </a:cubicBezTo>
                  <a:cubicBezTo>
                    <a:pt x="18992" y="17905"/>
                    <a:pt x="21366" y="12217"/>
                    <a:pt x="23691" y="12316"/>
                  </a:cubicBezTo>
                  <a:cubicBezTo>
                    <a:pt x="25966" y="12416"/>
                    <a:pt x="26609" y="12761"/>
                    <a:pt x="26609" y="12761"/>
                  </a:cubicBezTo>
                  <a:cubicBezTo>
                    <a:pt x="22801" y="9744"/>
                    <a:pt x="15975" y="7123"/>
                    <a:pt x="13947" y="48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0"/>
            <p:cNvSpPr/>
            <p:nvPr/>
          </p:nvSpPr>
          <p:spPr>
            <a:xfrm>
              <a:off x="2758770" y="-600794"/>
              <a:ext cx="1066571" cy="945955"/>
            </a:xfrm>
            <a:custGeom>
              <a:avLst/>
              <a:gdLst/>
              <a:ahLst/>
              <a:cxnLst/>
              <a:rect l="l" t="t" r="r" b="b"/>
              <a:pathLst>
                <a:path w="82202" h="72906" extrusionOk="0">
                  <a:moveTo>
                    <a:pt x="26214" y="8312"/>
                  </a:moveTo>
                  <a:cubicBezTo>
                    <a:pt x="29281" y="7025"/>
                    <a:pt x="33039" y="5937"/>
                    <a:pt x="37044" y="5294"/>
                  </a:cubicBezTo>
                  <a:cubicBezTo>
                    <a:pt x="35957" y="4601"/>
                    <a:pt x="34423" y="3415"/>
                    <a:pt x="35166" y="2573"/>
                  </a:cubicBezTo>
                  <a:cubicBezTo>
                    <a:pt x="36254" y="1239"/>
                    <a:pt x="38826" y="3761"/>
                    <a:pt x="38826" y="3761"/>
                  </a:cubicBezTo>
                  <a:cubicBezTo>
                    <a:pt x="38826" y="3761"/>
                    <a:pt x="39023" y="1436"/>
                    <a:pt x="40408" y="1336"/>
                  </a:cubicBezTo>
                  <a:cubicBezTo>
                    <a:pt x="41744" y="1287"/>
                    <a:pt x="41100" y="4107"/>
                    <a:pt x="41100" y="4107"/>
                  </a:cubicBezTo>
                  <a:cubicBezTo>
                    <a:pt x="41100" y="4107"/>
                    <a:pt x="44266" y="1"/>
                    <a:pt x="45552" y="891"/>
                  </a:cubicBezTo>
                  <a:cubicBezTo>
                    <a:pt x="46492" y="1484"/>
                    <a:pt x="45008" y="3463"/>
                    <a:pt x="43870" y="4749"/>
                  </a:cubicBezTo>
                  <a:cubicBezTo>
                    <a:pt x="52772" y="4700"/>
                    <a:pt x="61329" y="7668"/>
                    <a:pt x="64396" y="16619"/>
                  </a:cubicBezTo>
                  <a:cubicBezTo>
                    <a:pt x="66622" y="23197"/>
                    <a:pt x="67710" y="31507"/>
                    <a:pt x="67660" y="39025"/>
                  </a:cubicBezTo>
                  <a:cubicBezTo>
                    <a:pt x="69095" y="40113"/>
                    <a:pt x="71370" y="42141"/>
                    <a:pt x="73249" y="45405"/>
                  </a:cubicBezTo>
                  <a:cubicBezTo>
                    <a:pt x="76316" y="50648"/>
                    <a:pt x="76860" y="56336"/>
                    <a:pt x="76860" y="56336"/>
                  </a:cubicBezTo>
                  <a:cubicBezTo>
                    <a:pt x="76860" y="56336"/>
                    <a:pt x="81757" y="56435"/>
                    <a:pt x="82003" y="58512"/>
                  </a:cubicBezTo>
                  <a:cubicBezTo>
                    <a:pt x="82202" y="60590"/>
                    <a:pt x="78937" y="59056"/>
                    <a:pt x="78937" y="59056"/>
                  </a:cubicBezTo>
                  <a:cubicBezTo>
                    <a:pt x="78937" y="59056"/>
                    <a:pt x="78394" y="65042"/>
                    <a:pt x="76960" y="63508"/>
                  </a:cubicBezTo>
                  <a:cubicBezTo>
                    <a:pt x="75574" y="61975"/>
                    <a:pt x="75871" y="58710"/>
                    <a:pt x="75871" y="58710"/>
                  </a:cubicBezTo>
                  <a:cubicBezTo>
                    <a:pt x="75871" y="58710"/>
                    <a:pt x="73399" y="62667"/>
                    <a:pt x="72311" y="61035"/>
                  </a:cubicBezTo>
                  <a:cubicBezTo>
                    <a:pt x="71172" y="59403"/>
                    <a:pt x="74338" y="56534"/>
                    <a:pt x="74338" y="56534"/>
                  </a:cubicBezTo>
                  <a:cubicBezTo>
                    <a:pt x="74041" y="50944"/>
                    <a:pt x="71716" y="45109"/>
                    <a:pt x="67611" y="41201"/>
                  </a:cubicBezTo>
                  <a:cubicBezTo>
                    <a:pt x="66474" y="72905"/>
                    <a:pt x="17312" y="71669"/>
                    <a:pt x="14887" y="40905"/>
                  </a:cubicBezTo>
                  <a:cubicBezTo>
                    <a:pt x="10584" y="44813"/>
                    <a:pt x="8161" y="50797"/>
                    <a:pt x="7864" y="56534"/>
                  </a:cubicBezTo>
                  <a:cubicBezTo>
                    <a:pt x="7864" y="56534"/>
                    <a:pt x="11029" y="59403"/>
                    <a:pt x="9941" y="61035"/>
                  </a:cubicBezTo>
                  <a:cubicBezTo>
                    <a:pt x="8853" y="62667"/>
                    <a:pt x="6331" y="58710"/>
                    <a:pt x="6331" y="58710"/>
                  </a:cubicBezTo>
                  <a:cubicBezTo>
                    <a:pt x="6331" y="58710"/>
                    <a:pt x="6627" y="61975"/>
                    <a:pt x="5243" y="63508"/>
                  </a:cubicBezTo>
                  <a:cubicBezTo>
                    <a:pt x="3808" y="65042"/>
                    <a:pt x="3264" y="59057"/>
                    <a:pt x="3264" y="59057"/>
                  </a:cubicBezTo>
                  <a:cubicBezTo>
                    <a:pt x="3264" y="59057"/>
                    <a:pt x="1" y="60590"/>
                    <a:pt x="198" y="58513"/>
                  </a:cubicBezTo>
                  <a:cubicBezTo>
                    <a:pt x="446" y="56436"/>
                    <a:pt x="5342" y="56337"/>
                    <a:pt x="5342" y="56337"/>
                  </a:cubicBezTo>
                  <a:cubicBezTo>
                    <a:pt x="5342" y="56337"/>
                    <a:pt x="5886" y="50648"/>
                    <a:pt x="8953" y="45406"/>
                  </a:cubicBezTo>
                  <a:cubicBezTo>
                    <a:pt x="10980" y="41944"/>
                    <a:pt x="13404" y="39866"/>
                    <a:pt x="14789" y="38877"/>
                  </a:cubicBezTo>
                  <a:cubicBezTo>
                    <a:pt x="14245" y="25918"/>
                    <a:pt x="18350" y="11575"/>
                    <a:pt x="26214" y="83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0"/>
            <p:cNvSpPr/>
            <p:nvPr/>
          </p:nvSpPr>
          <p:spPr>
            <a:xfrm>
              <a:off x="3311311" y="-517988"/>
              <a:ext cx="173917" cy="102697"/>
            </a:xfrm>
            <a:custGeom>
              <a:avLst/>
              <a:gdLst/>
              <a:ahLst/>
              <a:cxnLst/>
              <a:rect l="l" t="t" r="r" b="b"/>
              <a:pathLst>
                <a:path w="13404" h="7915" extrusionOk="0">
                  <a:moveTo>
                    <a:pt x="8953" y="1187"/>
                  </a:moveTo>
                  <a:cubicBezTo>
                    <a:pt x="12662" y="2622"/>
                    <a:pt x="13403" y="5391"/>
                    <a:pt x="12216" y="6875"/>
                  </a:cubicBezTo>
                  <a:cubicBezTo>
                    <a:pt x="11326" y="7914"/>
                    <a:pt x="6381" y="7518"/>
                    <a:pt x="3908" y="5935"/>
                  </a:cubicBezTo>
                  <a:cubicBezTo>
                    <a:pt x="0" y="3463"/>
                    <a:pt x="5836" y="0"/>
                    <a:pt x="8953" y="11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0"/>
            <p:cNvSpPr/>
            <p:nvPr/>
          </p:nvSpPr>
          <p:spPr>
            <a:xfrm>
              <a:off x="3494842" y="-422375"/>
              <a:ext cx="51991" cy="56493"/>
            </a:xfrm>
            <a:custGeom>
              <a:avLst/>
              <a:gdLst/>
              <a:ahLst/>
              <a:cxnLst/>
              <a:rect l="l" t="t" r="r" b="b"/>
              <a:pathLst>
                <a:path w="4007" h="4354" extrusionOk="0">
                  <a:moveTo>
                    <a:pt x="297" y="1732"/>
                  </a:moveTo>
                  <a:cubicBezTo>
                    <a:pt x="297" y="1732"/>
                    <a:pt x="841" y="0"/>
                    <a:pt x="2028" y="248"/>
                  </a:cubicBezTo>
                  <a:cubicBezTo>
                    <a:pt x="3215" y="545"/>
                    <a:pt x="4007" y="3167"/>
                    <a:pt x="3363" y="3760"/>
                  </a:cubicBezTo>
                  <a:cubicBezTo>
                    <a:pt x="2671" y="4353"/>
                    <a:pt x="1" y="3117"/>
                    <a:pt x="297" y="17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0"/>
            <p:cNvSpPr/>
            <p:nvPr/>
          </p:nvSpPr>
          <p:spPr>
            <a:xfrm>
              <a:off x="2969264" y="-199049"/>
              <a:ext cx="50693" cy="59049"/>
            </a:xfrm>
            <a:custGeom>
              <a:avLst/>
              <a:gdLst/>
              <a:ahLst/>
              <a:cxnLst/>
              <a:rect l="l" t="t" r="r" b="b"/>
              <a:pathLst>
                <a:path w="3907" h="4551" extrusionOk="0">
                  <a:moveTo>
                    <a:pt x="2621" y="4056"/>
                  </a:moveTo>
                  <a:cubicBezTo>
                    <a:pt x="2621" y="4056"/>
                    <a:pt x="891" y="4550"/>
                    <a:pt x="446" y="3413"/>
                  </a:cubicBezTo>
                  <a:cubicBezTo>
                    <a:pt x="0" y="2276"/>
                    <a:pt x="1138" y="0"/>
                    <a:pt x="2324" y="248"/>
                  </a:cubicBezTo>
                  <a:cubicBezTo>
                    <a:pt x="3511" y="496"/>
                    <a:pt x="3907" y="3512"/>
                    <a:pt x="2621" y="40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0"/>
            <p:cNvSpPr/>
            <p:nvPr/>
          </p:nvSpPr>
          <p:spPr>
            <a:xfrm>
              <a:off x="3014183" y="-292106"/>
              <a:ext cx="54560" cy="58413"/>
            </a:xfrm>
            <a:custGeom>
              <a:avLst/>
              <a:gdLst/>
              <a:ahLst/>
              <a:cxnLst/>
              <a:rect l="l" t="t" r="r" b="b"/>
              <a:pathLst>
                <a:path w="4205" h="4502" extrusionOk="0">
                  <a:moveTo>
                    <a:pt x="247" y="1732"/>
                  </a:moveTo>
                  <a:cubicBezTo>
                    <a:pt x="247" y="1732"/>
                    <a:pt x="791" y="1"/>
                    <a:pt x="2028" y="249"/>
                  </a:cubicBezTo>
                  <a:cubicBezTo>
                    <a:pt x="3215" y="545"/>
                    <a:pt x="4204" y="2227"/>
                    <a:pt x="3215" y="3364"/>
                  </a:cubicBezTo>
                  <a:cubicBezTo>
                    <a:pt x="2226" y="4502"/>
                    <a:pt x="1" y="3067"/>
                    <a:pt x="247" y="17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0"/>
            <p:cNvSpPr/>
            <p:nvPr/>
          </p:nvSpPr>
          <p:spPr>
            <a:xfrm>
              <a:off x="3526293" y="-288253"/>
              <a:ext cx="77655" cy="93705"/>
            </a:xfrm>
            <a:custGeom>
              <a:avLst/>
              <a:gdLst/>
              <a:ahLst/>
              <a:cxnLst/>
              <a:rect l="l" t="t" r="r" b="b"/>
              <a:pathLst>
                <a:path w="5985" h="7222" extrusionOk="0">
                  <a:moveTo>
                    <a:pt x="198" y="3018"/>
                  </a:moveTo>
                  <a:cubicBezTo>
                    <a:pt x="198" y="3018"/>
                    <a:pt x="1039" y="1"/>
                    <a:pt x="2622" y="198"/>
                  </a:cubicBezTo>
                  <a:cubicBezTo>
                    <a:pt x="4204" y="446"/>
                    <a:pt x="5984" y="4155"/>
                    <a:pt x="5491" y="5689"/>
                  </a:cubicBezTo>
                  <a:cubicBezTo>
                    <a:pt x="4996" y="7222"/>
                    <a:pt x="0" y="6875"/>
                    <a:pt x="198" y="30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0"/>
            <p:cNvSpPr/>
            <p:nvPr/>
          </p:nvSpPr>
          <p:spPr>
            <a:xfrm>
              <a:off x="3089905" y="-490403"/>
              <a:ext cx="98195" cy="58413"/>
            </a:xfrm>
            <a:custGeom>
              <a:avLst/>
              <a:gdLst/>
              <a:ahLst/>
              <a:cxnLst/>
              <a:rect l="l" t="t" r="r" b="b"/>
              <a:pathLst>
                <a:path w="7568" h="4502" extrusionOk="0">
                  <a:moveTo>
                    <a:pt x="248" y="3166"/>
                  </a:moveTo>
                  <a:cubicBezTo>
                    <a:pt x="248" y="3166"/>
                    <a:pt x="989" y="1485"/>
                    <a:pt x="3413" y="743"/>
                  </a:cubicBezTo>
                  <a:cubicBezTo>
                    <a:pt x="5787" y="1"/>
                    <a:pt x="7024" y="1089"/>
                    <a:pt x="7321" y="1930"/>
                  </a:cubicBezTo>
                  <a:cubicBezTo>
                    <a:pt x="7568" y="2819"/>
                    <a:pt x="3709" y="4303"/>
                    <a:pt x="2424" y="4403"/>
                  </a:cubicBezTo>
                  <a:cubicBezTo>
                    <a:pt x="1188" y="4502"/>
                    <a:pt x="0" y="4303"/>
                    <a:pt x="248" y="31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0"/>
            <p:cNvSpPr/>
            <p:nvPr/>
          </p:nvSpPr>
          <p:spPr>
            <a:xfrm>
              <a:off x="2976322" y="-70065"/>
              <a:ext cx="30167" cy="35305"/>
            </a:xfrm>
            <a:custGeom>
              <a:avLst/>
              <a:gdLst/>
              <a:ahLst/>
              <a:cxnLst/>
              <a:rect l="l" t="t" r="r" b="b"/>
              <a:pathLst>
                <a:path w="2325" h="2721" extrusionOk="0">
                  <a:moveTo>
                    <a:pt x="1583" y="2425"/>
                  </a:moveTo>
                  <a:cubicBezTo>
                    <a:pt x="1583" y="2425"/>
                    <a:pt x="495" y="2721"/>
                    <a:pt x="247" y="2029"/>
                  </a:cubicBezTo>
                  <a:cubicBezTo>
                    <a:pt x="0" y="1337"/>
                    <a:pt x="692" y="1"/>
                    <a:pt x="1385" y="150"/>
                  </a:cubicBezTo>
                  <a:cubicBezTo>
                    <a:pt x="2077" y="298"/>
                    <a:pt x="2324" y="2079"/>
                    <a:pt x="1583" y="24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0"/>
            <p:cNvSpPr/>
            <p:nvPr/>
          </p:nvSpPr>
          <p:spPr>
            <a:xfrm>
              <a:off x="3512164" y="67262"/>
              <a:ext cx="51355" cy="56493"/>
            </a:xfrm>
            <a:custGeom>
              <a:avLst/>
              <a:gdLst/>
              <a:ahLst/>
              <a:cxnLst/>
              <a:rect l="l" t="t" r="r" b="b"/>
              <a:pathLst>
                <a:path w="3958" h="4354" extrusionOk="0">
                  <a:moveTo>
                    <a:pt x="248" y="1732"/>
                  </a:moveTo>
                  <a:cubicBezTo>
                    <a:pt x="248" y="1732"/>
                    <a:pt x="792" y="0"/>
                    <a:pt x="2028" y="248"/>
                  </a:cubicBezTo>
                  <a:cubicBezTo>
                    <a:pt x="3216" y="544"/>
                    <a:pt x="3957" y="3167"/>
                    <a:pt x="3315" y="3760"/>
                  </a:cubicBezTo>
                  <a:cubicBezTo>
                    <a:pt x="2672" y="4353"/>
                    <a:pt x="0" y="3068"/>
                    <a:pt x="248" y="17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0"/>
            <p:cNvSpPr/>
            <p:nvPr/>
          </p:nvSpPr>
          <p:spPr>
            <a:xfrm>
              <a:off x="3471098" y="121822"/>
              <a:ext cx="30816" cy="35954"/>
            </a:xfrm>
            <a:custGeom>
              <a:avLst/>
              <a:gdLst/>
              <a:ahLst/>
              <a:cxnLst/>
              <a:rect l="l" t="t" r="r" b="b"/>
              <a:pathLst>
                <a:path w="2375" h="2771" extrusionOk="0">
                  <a:moveTo>
                    <a:pt x="1583" y="2424"/>
                  </a:moveTo>
                  <a:cubicBezTo>
                    <a:pt x="1583" y="2424"/>
                    <a:pt x="544" y="2770"/>
                    <a:pt x="297" y="2077"/>
                  </a:cubicBezTo>
                  <a:cubicBezTo>
                    <a:pt x="0" y="1385"/>
                    <a:pt x="693" y="0"/>
                    <a:pt x="1435" y="199"/>
                  </a:cubicBezTo>
                  <a:cubicBezTo>
                    <a:pt x="2127" y="347"/>
                    <a:pt x="2375" y="2127"/>
                    <a:pt x="1583" y="24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0"/>
            <p:cNvSpPr/>
            <p:nvPr/>
          </p:nvSpPr>
          <p:spPr>
            <a:xfrm>
              <a:off x="2967979" y="-204175"/>
              <a:ext cx="614794" cy="428694"/>
            </a:xfrm>
            <a:custGeom>
              <a:avLst/>
              <a:gdLst/>
              <a:ahLst/>
              <a:cxnLst/>
              <a:rect l="l" t="t" r="r" b="b"/>
              <a:pathLst>
                <a:path w="47383" h="33040" extrusionOk="0">
                  <a:moveTo>
                    <a:pt x="9595" y="3412"/>
                  </a:moveTo>
                  <a:cubicBezTo>
                    <a:pt x="16718" y="3412"/>
                    <a:pt x="20476" y="11722"/>
                    <a:pt x="27352" y="9990"/>
                  </a:cubicBezTo>
                  <a:cubicBezTo>
                    <a:pt x="34226" y="8309"/>
                    <a:pt x="41249" y="0"/>
                    <a:pt x="44266" y="2868"/>
                  </a:cubicBezTo>
                  <a:cubicBezTo>
                    <a:pt x="47234" y="5688"/>
                    <a:pt x="47382" y="19586"/>
                    <a:pt x="35660" y="23197"/>
                  </a:cubicBezTo>
                  <a:cubicBezTo>
                    <a:pt x="3363" y="33039"/>
                    <a:pt x="1" y="3412"/>
                    <a:pt x="9596" y="3412"/>
                  </a:cubicBezTo>
                  <a:close/>
                </a:path>
              </a:pathLst>
            </a:custGeom>
            <a:solidFill>
              <a:srgbClr val="4808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0"/>
            <p:cNvSpPr/>
            <p:nvPr/>
          </p:nvSpPr>
          <p:spPr>
            <a:xfrm>
              <a:off x="3250990" y="-41170"/>
              <a:ext cx="225259" cy="165574"/>
            </a:xfrm>
            <a:custGeom>
              <a:avLst/>
              <a:gdLst/>
              <a:ahLst/>
              <a:cxnLst/>
              <a:rect l="l" t="t" r="r" b="b"/>
              <a:pathLst>
                <a:path w="17361" h="12761" extrusionOk="0">
                  <a:moveTo>
                    <a:pt x="17360" y="9050"/>
                  </a:moveTo>
                  <a:cubicBezTo>
                    <a:pt x="16322" y="9693"/>
                    <a:pt x="15135" y="10238"/>
                    <a:pt x="13848" y="10634"/>
                  </a:cubicBezTo>
                  <a:cubicBezTo>
                    <a:pt x="8557" y="12217"/>
                    <a:pt x="4105" y="12761"/>
                    <a:pt x="296" y="12562"/>
                  </a:cubicBezTo>
                  <a:cubicBezTo>
                    <a:pt x="0" y="9842"/>
                    <a:pt x="198" y="4600"/>
                    <a:pt x="5193" y="2621"/>
                  </a:cubicBezTo>
                  <a:cubicBezTo>
                    <a:pt x="11574" y="0"/>
                    <a:pt x="16124" y="6281"/>
                    <a:pt x="17360" y="905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0"/>
            <p:cNvSpPr/>
            <p:nvPr/>
          </p:nvSpPr>
          <p:spPr>
            <a:xfrm>
              <a:off x="3080927" y="1181"/>
              <a:ext cx="442798" cy="122588"/>
            </a:xfrm>
            <a:custGeom>
              <a:avLst/>
              <a:gdLst/>
              <a:ahLst/>
              <a:cxnLst/>
              <a:rect l="l" t="t" r="r" b="b"/>
              <a:pathLst>
                <a:path w="34127" h="9448" extrusionOk="0">
                  <a:moveTo>
                    <a:pt x="34127" y="2523"/>
                  </a:moveTo>
                  <a:cubicBezTo>
                    <a:pt x="32692" y="4401"/>
                    <a:pt x="30664" y="6034"/>
                    <a:pt x="27895" y="7024"/>
                  </a:cubicBezTo>
                  <a:cubicBezTo>
                    <a:pt x="27005" y="6330"/>
                    <a:pt x="26461" y="5193"/>
                    <a:pt x="26461" y="3957"/>
                  </a:cubicBezTo>
                  <a:cubicBezTo>
                    <a:pt x="26461" y="1781"/>
                    <a:pt x="28241" y="0"/>
                    <a:pt x="30417" y="0"/>
                  </a:cubicBezTo>
                  <a:cubicBezTo>
                    <a:pt x="32099" y="0"/>
                    <a:pt x="33534" y="1039"/>
                    <a:pt x="34127" y="2523"/>
                  </a:cubicBezTo>
                  <a:close/>
                  <a:moveTo>
                    <a:pt x="25621" y="7765"/>
                  </a:moveTo>
                  <a:cubicBezTo>
                    <a:pt x="22801" y="8557"/>
                    <a:pt x="20180" y="9002"/>
                    <a:pt x="17805" y="9199"/>
                  </a:cubicBezTo>
                  <a:cubicBezTo>
                    <a:pt x="17756" y="8953"/>
                    <a:pt x="17707" y="8655"/>
                    <a:pt x="17707" y="8310"/>
                  </a:cubicBezTo>
                  <a:cubicBezTo>
                    <a:pt x="17707" y="6133"/>
                    <a:pt x="19487" y="4353"/>
                    <a:pt x="21664" y="4353"/>
                  </a:cubicBezTo>
                  <a:cubicBezTo>
                    <a:pt x="23690" y="4353"/>
                    <a:pt x="25323" y="5836"/>
                    <a:pt x="25620" y="7765"/>
                  </a:cubicBezTo>
                  <a:close/>
                  <a:moveTo>
                    <a:pt x="16322" y="9347"/>
                  </a:moveTo>
                  <a:cubicBezTo>
                    <a:pt x="13305" y="9447"/>
                    <a:pt x="10683" y="9150"/>
                    <a:pt x="8408" y="8557"/>
                  </a:cubicBezTo>
                  <a:cubicBezTo>
                    <a:pt x="8606" y="6529"/>
                    <a:pt x="10287" y="4946"/>
                    <a:pt x="12365" y="4946"/>
                  </a:cubicBezTo>
                  <a:cubicBezTo>
                    <a:pt x="14542" y="4946"/>
                    <a:pt x="16322" y="6726"/>
                    <a:pt x="16322" y="8903"/>
                  </a:cubicBezTo>
                  <a:lnTo>
                    <a:pt x="16322" y="9347"/>
                  </a:lnTo>
                  <a:close/>
                  <a:moveTo>
                    <a:pt x="6232" y="7865"/>
                  </a:moveTo>
                  <a:cubicBezTo>
                    <a:pt x="3611" y="6826"/>
                    <a:pt x="1533" y="5292"/>
                    <a:pt x="0" y="3560"/>
                  </a:cubicBezTo>
                  <a:cubicBezTo>
                    <a:pt x="495" y="1928"/>
                    <a:pt x="1979" y="791"/>
                    <a:pt x="3759" y="791"/>
                  </a:cubicBezTo>
                  <a:cubicBezTo>
                    <a:pt x="5984" y="791"/>
                    <a:pt x="7765" y="2572"/>
                    <a:pt x="7765" y="4748"/>
                  </a:cubicBezTo>
                  <a:cubicBezTo>
                    <a:pt x="7765" y="5984"/>
                    <a:pt x="7171" y="7122"/>
                    <a:pt x="6231" y="78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0"/>
            <p:cNvSpPr/>
            <p:nvPr/>
          </p:nvSpPr>
          <p:spPr>
            <a:xfrm>
              <a:off x="3071935" y="-174643"/>
              <a:ext cx="448598" cy="138612"/>
            </a:xfrm>
            <a:custGeom>
              <a:avLst/>
              <a:gdLst/>
              <a:ahLst/>
              <a:cxnLst/>
              <a:rect l="l" t="t" r="r" b="b"/>
              <a:pathLst>
                <a:path w="34574" h="10683" extrusionOk="0">
                  <a:moveTo>
                    <a:pt x="1583" y="1136"/>
                  </a:moveTo>
                  <a:cubicBezTo>
                    <a:pt x="3957" y="1136"/>
                    <a:pt x="5985" y="2076"/>
                    <a:pt x="7865" y="3264"/>
                  </a:cubicBezTo>
                  <a:cubicBezTo>
                    <a:pt x="7518" y="5093"/>
                    <a:pt x="5936" y="6528"/>
                    <a:pt x="3957" y="6528"/>
                  </a:cubicBezTo>
                  <a:cubicBezTo>
                    <a:pt x="1781" y="6528"/>
                    <a:pt x="0" y="4748"/>
                    <a:pt x="0" y="2521"/>
                  </a:cubicBezTo>
                  <a:cubicBezTo>
                    <a:pt x="0" y="2126"/>
                    <a:pt x="49" y="1730"/>
                    <a:pt x="149" y="1384"/>
                  </a:cubicBezTo>
                  <a:cubicBezTo>
                    <a:pt x="593" y="1236"/>
                    <a:pt x="1039" y="1136"/>
                    <a:pt x="1584" y="1136"/>
                  </a:cubicBezTo>
                  <a:close/>
                  <a:moveTo>
                    <a:pt x="9398" y="4303"/>
                  </a:moveTo>
                  <a:cubicBezTo>
                    <a:pt x="11672" y="5836"/>
                    <a:pt x="13849" y="7468"/>
                    <a:pt x="16372" y="7862"/>
                  </a:cubicBezTo>
                  <a:cubicBezTo>
                    <a:pt x="15828" y="9495"/>
                    <a:pt x="14344" y="10682"/>
                    <a:pt x="12563" y="10682"/>
                  </a:cubicBezTo>
                  <a:cubicBezTo>
                    <a:pt x="10387" y="10682"/>
                    <a:pt x="8606" y="8902"/>
                    <a:pt x="8606" y="6676"/>
                  </a:cubicBezTo>
                  <a:cubicBezTo>
                    <a:pt x="8606" y="5785"/>
                    <a:pt x="8903" y="4945"/>
                    <a:pt x="9398" y="4303"/>
                  </a:cubicBezTo>
                  <a:close/>
                  <a:moveTo>
                    <a:pt x="18300" y="7913"/>
                  </a:moveTo>
                  <a:cubicBezTo>
                    <a:pt x="18647" y="7864"/>
                    <a:pt x="18993" y="7814"/>
                    <a:pt x="19340" y="7714"/>
                  </a:cubicBezTo>
                  <a:cubicBezTo>
                    <a:pt x="21466" y="7220"/>
                    <a:pt x="23593" y="6033"/>
                    <a:pt x="25621" y="4797"/>
                  </a:cubicBezTo>
                  <a:cubicBezTo>
                    <a:pt x="25784" y="5223"/>
                    <a:pt x="25867" y="5675"/>
                    <a:pt x="25868" y="6132"/>
                  </a:cubicBezTo>
                  <a:cubicBezTo>
                    <a:pt x="25868" y="8308"/>
                    <a:pt x="24087" y="10089"/>
                    <a:pt x="21862" y="10089"/>
                  </a:cubicBezTo>
                  <a:cubicBezTo>
                    <a:pt x="20329" y="10089"/>
                    <a:pt x="18993" y="9198"/>
                    <a:pt x="18300" y="7913"/>
                  </a:cubicBezTo>
                  <a:close/>
                  <a:moveTo>
                    <a:pt x="27203" y="3759"/>
                  </a:moveTo>
                  <a:cubicBezTo>
                    <a:pt x="29874" y="1977"/>
                    <a:pt x="32347" y="296"/>
                    <a:pt x="34177" y="0"/>
                  </a:cubicBezTo>
                  <a:cubicBezTo>
                    <a:pt x="34424" y="544"/>
                    <a:pt x="34573" y="1137"/>
                    <a:pt x="34573" y="1731"/>
                  </a:cubicBezTo>
                  <a:cubicBezTo>
                    <a:pt x="34573" y="3956"/>
                    <a:pt x="32792" y="5737"/>
                    <a:pt x="30616" y="5737"/>
                  </a:cubicBezTo>
                  <a:cubicBezTo>
                    <a:pt x="29132" y="5737"/>
                    <a:pt x="27896" y="4945"/>
                    <a:pt x="27203" y="37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0"/>
            <p:cNvSpPr/>
            <p:nvPr/>
          </p:nvSpPr>
          <p:spPr>
            <a:xfrm>
              <a:off x="3066161" y="-421078"/>
              <a:ext cx="195741" cy="195728"/>
            </a:xfrm>
            <a:custGeom>
              <a:avLst/>
              <a:gdLst/>
              <a:ahLst/>
              <a:cxnLst/>
              <a:rect l="l" t="t" r="r" b="b"/>
              <a:pathLst>
                <a:path w="15086" h="15085" extrusionOk="0">
                  <a:moveTo>
                    <a:pt x="7518" y="15084"/>
                  </a:moveTo>
                  <a:cubicBezTo>
                    <a:pt x="11673" y="15084"/>
                    <a:pt x="15085" y="11672"/>
                    <a:pt x="15085" y="7567"/>
                  </a:cubicBezTo>
                  <a:cubicBezTo>
                    <a:pt x="15085" y="3412"/>
                    <a:pt x="11673" y="0"/>
                    <a:pt x="7518" y="0"/>
                  </a:cubicBezTo>
                  <a:cubicBezTo>
                    <a:pt x="3413" y="0"/>
                    <a:pt x="1" y="3412"/>
                    <a:pt x="1" y="7567"/>
                  </a:cubicBezTo>
                  <a:cubicBezTo>
                    <a:pt x="1" y="11672"/>
                    <a:pt x="3413" y="15084"/>
                    <a:pt x="7518" y="150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0"/>
            <p:cNvSpPr/>
            <p:nvPr/>
          </p:nvSpPr>
          <p:spPr>
            <a:xfrm>
              <a:off x="3114298" y="-375535"/>
              <a:ext cx="102035" cy="102061"/>
            </a:xfrm>
            <a:custGeom>
              <a:avLst/>
              <a:gdLst/>
              <a:ahLst/>
              <a:cxnLst/>
              <a:rect l="l" t="t" r="r" b="b"/>
              <a:pathLst>
                <a:path w="7864" h="7866" extrusionOk="0">
                  <a:moveTo>
                    <a:pt x="3957" y="7865"/>
                  </a:moveTo>
                  <a:cubicBezTo>
                    <a:pt x="6084" y="7865"/>
                    <a:pt x="7863" y="6084"/>
                    <a:pt x="7863" y="3908"/>
                  </a:cubicBezTo>
                  <a:cubicBezTo>
                    <a:pt x="7863" y="1782"/>
                    <a:pt x="6084" y="1"/>
                    <a:pt x="3957" y="1"/>
                  </a:cubicBezTo>
                  <a:cubicBezTo>
                    <a:pt x="1780" y="1"/>
                    <a:pt x="0" y="1782"/>
                    <a:pt x="0" y="3908"/>
                  </a:cubicBezTo>
                  <a:cubicBezTo>
                    <a:pt x="0" y="6084"/>
                    <a:pt x="1780" y="7865"/>
                    <a:pt x="3957" y="7865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0"/>
            <p:cNvSpPr/>
            <p:nvPr/>
          </p:nvSpPr>
          <p:spPr>
            <a:xfrm>
              <a:off x="3168196" y="-385150"/>
              <a:ext cx="53911" cy="53275"/>
            </a:xfrm>
            <a:custGeom>
              <a:avLst/>
              <a:gdLst/>
              <a:ahLst/>
              <a:cxnLst/>
              <a:rect l="l" t="t" r="r" b="b"/>
              <a:pathLst>
                <a:path w="4155" h="4106" extrusionOk="0">
                  <a:moveTo>
                    <a:pt x="2078" y="4105"/>
                  </a:moveTo>
                  <a:cubicBezTo>
                    <a:pt x="3215" y="4105"/>
                    <a:pt x="4155" y="3215"/>
                    <a:pt x="4155" y="2028"/>
                  </a:cubicBezTo>
                  <a:cubicBezTo>
                    <a:pt x="4155" y="891"/>
                    <a:pt x="3215" y="0"/>
                    <a:pt x="2078" y="0"/>
                  </a:cubicBezTo>
                  <a:cubicBezTo>
                    <a:pt x="940" y="0"/>
                    <a:pt x="0" y="891"/>
                    <a:pt x="0" y="2028"/>
                  </a:cubicBezTo>
                  <a:cubicBezTo>
                    <a:pt x="0" y="3215"/>
                    <a:pt x="940" y="4105"/>
                    <a:pt x="2078" y="41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0"/>
            <p:cNvSpPr/>
            <p:nvPr/>
          </p:nvSpPr>
          <p:spPr>
            <a:xfrm>
              <a:off x="3367765" y="-375535"/>
              <a:ext cx="130295" cy="130295"/>
            </a:xfrm>
            <a:custGeom>
              <a:avLst/>
              <a:gdLst/>
              <a:ahLst/>
              <a:cxnLst/>
              <a:rect l="l" t="t" r="r" b="b"/>
              <a:pathLst>
                <a:path w="10042" h="10042" extrusionOk="0">
                  <a:moveTo>
                    <a:pt x="4996" y="10041"/>
                  </a:moveTo>
                  <a:cubicBezTo>
                    <a:pt x="7767" y="10041"/>
                    <a:pt x="10041" y="7767"/>
                    <a:pt x="10041" y="4996"/>
                  </a:cubicBezTo>
                  <a:cubicBezTo>
                    <a:pt x="10041" y="2276"/>
                    <a:pt x="7767" y="1"/>
                    <a:pt x="4996" y="1"/>
                  </a:cubicBezTo>
                  <a:cubicBezTo>
                    <a:pt x="2227" y="1"/>
                    <a:pt x="1" y="2278"/>
                    <a:pt x="1" y="4996"/>
                  </a:cubicBezTo>
                  <a:cubicBezTo>
                    <a:pt x="1" y="7767"/>
                    <a:pt x="2227" y="10041"/>
                    <a:pt x="4996" y="100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0"/>
            <p:cNvSpPr/>
            <p:nvPr/>
          </p:nvSpPr>
          <p:spPr>
            <a:xfrm>
              <a:off x="3403070" y="-340230"/>
              <a:ext cx="59711" cy="59711"/>
            </a:xfrm>
            <a:custGeom>
              <a:avLst/>
              <a:gdLst/>
              <a:ahLst/>
              <a:cxnLst/>
              <a:rect l="l" t="t" r="r" b="b"/>
              <a:pathLst>
                <a:path w="4602" h="4602" extrusionOk="0">
                  <a:moveTo>
                    <a:pt x="2275" y="4600"/>
                  </a:moveTo>
                  <a:cubicBezTo>
                    <a:pt x="3560" y="4601"/>
                    <a:pt x="4602" y="3559"/>
                    <a:pt x="4599" y="2275"/>
                  </a:cubicBezTo>
                  <a:cubicBezTo>
                    <a:pt x="4599" y="1039"/>
                    <a:pt x="3561" y="1"/>
                    <a:pt x="2275" y="1"/>
                  </a:cubicBezTo>
                  <a:cubicBezTo>
                    <a:pt x="1039" y="1"/>
                    <a:pt x="1" y="1039"/>
                    <a:pt x="1" y="2275"/>
                  </a:cubicBezTo>
                  <a:cubicBezTo>
                    <a:pt x="1" y="3562"/>
                    <a:pt x="1039" y="4600"/>
                    <a:pt x="2275" y="4600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0"/>
            <p:cNvSpPr/>
            <p:nvPr/>
          </p:nvSpPr>
          <p:spPr>
            <a:xfrm>
              <a:off x="3432562" y="-346056"/>
              <a:ext cx="34046" cy="34072"/>
            </a:xfrm>
            <a:custGeom>
              <a:avLst/>
              <a:gdLst/>
              <a:ahLst/>
              <a:cxnLst/>
              <a:rect l="l" t="t" r="r" b="b"/>
              <a:pathLst>
                <a:path w="2624" h="2626" extrusionOk="0">
                  <a:moveTo>
                    <a:pt x="1338" y="2626"/>
                  </a:moveTo>
                  <a:cubicBezTo>
                    <a:pt x="2030" y="2626"/>
                    <a:pt x="2624" y="2032"/>
                    <a:pt x="2624" y="1340"/>
                  </a:cubicBezTo>
                  <a:cubicBezTo>
                    <a:pt x="2624" y="598"/>
                    <a:pt x="2030" y="4"/>
                    <a:pt x="1338" y="4"/>
                  </a:cubicBezTo>
                  <a:cubicBezTo>
                    <a:pt x="599" y="1"/>
                    <a:pt x="0" y="601"/>
                    <a:pt x="2" y="1340"/>
                  </a:cubicBezTo>
                  <a:cubicBezTo>
                    <a:pt x="2" y="2032"/>
                    <a:pt x="596" y="2626"/>
                    <a:pt x="1338" y="26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0"/>
            <p:cNvSpPr/>
            <p:nvPr/>
          </p:nvSpPr>
          <p:spPr>
            <a:xfrm>
              <a:off x="3258048" y="-241400"/>
              <a:ext cx="105889" cy="90501"/>
            </a:xfrm>
            <a:custGeom>
              <a:avLst/>
              <a:gdLst/>
              <a:ahLst/>
              <a:cxnLst/>
              <a:rect l="l" t="t" r="r" b="b"/>
              <a:pathLst>
                <a:path w="8161" h="6975" extrusionOk="0">
                  <a:moveTo>
                    <a:pt x="1285" y="3165"/>
                  </a:moveTo>
                  <a:cubicBezTo>
                    <a:pt x="1285" y="3165"/>
                    <a:pt x="2720" y="198"/>
                    <a:pt x="4253" y="99"/>
                  </a:cubicBezTo>
                  <a:cubicBezTo>
                    <a:pt x="5786" y="0"/>
                    <a:pt x="8161" y="5144"/>
                    <a:pt x="6330" y="5688"/>
                  </a:cubicBezTo>
                  <a:cubicBezTo>
                    <a:pt x="4452" y="6232"/>
                    <a:pt x="3808" y="5343"/>
                    <a:pt x="3808" y="5343"/>
                  </a:cubicBezTo>
                  <a:cubicBezTo>
                    <a:pt x="3808" y="5343"/>
                    <a:pt x="0" y="6974"/>
                    <a:pt x="1285" y="31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0"/>
            <p:cNvSpPr/>
            <p:nvPr/>
          </p:nvSpPr>
          <p:spPr>
            <a:xfrm>
              <a:off x="3474938" y="-629651"/>
              <a:ext cx="208573" cy="264405"/>
            </a:xfrm>
            <a:custGeom>
              <a:avLst/>
              <a:gdLst/>
              <a:ahLst/>
              <a:cxnLst/>
              <a:rect l="l" t="t" r="r" b="b"/>
              <a:pathLst>
                <a:path w="16075" h="20378" extrusionOk="0">
                  <a:moveTo>
                    <a:pt x="1732" y="10041"/>
                  </a:moveTo>
                  <a:cubicBezTo>
                    <a:pt x="1732" y="10041"/>
                    <a:pt x="11278" y="0"/>
                    <a:pt x="13702" y="1830"/>
                  </a:cubicBezTo>
                  <a:cubicBezTo>
                    <a:pt x="16075" y="3611"/>
                    <a:pt x="10041" y="17756"/>
                    <a:pt x="8112" y="19042"/>
                  </a:cubicBezTo>
                  <a:cubicBezTo>
                    <a:pt x="6233" y="20377"/>
                    <a:pt x="0" y="12613"/>
                    <a:pt x="1732" y="100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0"/>
            <p:cNvSpPr/>
            <p:nvPr/>
          </p:nvSpPr>
          <p:spPr>
            <a:xfrm>
              <a:off x="3511515" y="-584731"/>
              <a:ext cx="138002" cy="169441"/>
            </a:xfrm>
            <a:custGeom>
              <a:avLst/>
              <a:gdLst/>
              <a:ahLst/>
              <a:cxnLst/>
              <a:rect l="l" t="t" r="r" b="b"/>
              <a:pathLst>
                <a:path w="10636" h="13059" extrusionOk="0">
                  <a:moveTo>
                    <a:pt x="1" y="5490"/>
                  </a:moveTo>
                  <a:cubicBezTo>
                    <a:pt x="496" y="4995"/>
                    <a:pt x="1139" y="4353"/>
                    <a:pt x="1831" y="3710"/>
                  </a:cubicBezTo>
                  <a:cubicBezTo>
                    <a:pt x="2919" y="5836"/>
                    <a:pt x="5195" y="9645"/>
                    <a:pt x="8163" y="10881"/>
                  </a:cubicBezTo>
                  <a:cubicBezTo>
                    <a:pt x="7767" y="11673"/>
                    <a:pt x="7420" y="12415"/>
                    <a:pt x="7074" y="13058"/>
                  </a:cubicBezTo>
                  <a:cubicBezTo>
                    <a:pt x="3810" y="11573"/>
                    <a:pt x="1337" y="7914"/>
                    <a:pt x="2" y="5490"/>
                  </a:cubicBezTo>
                  <a:close/>
                  <a:moveTo>
                    <a:pt x="4304" y="1485"/>
                  </a:moveTo>
                  <a:cubicBezTo>
                    <a:pt x="4948" y="941"/>
                    <a:pt x="5640" y="446"/>
                    <a:pt x="6234" y="1"/>
                  </a:cubicBezTo>
                  <a:cubicBezTo>
                    <a:pt x="7668" y="1830"/>
                    <a:pt x="9251" y="3363"/>
                    <a:pt x="10636" y="4451"/>
                  </a:cubicBezTo>
                  <a:cubicBezTo>
                    <a:pt x="10388" y="5243"/>
                    <a:pt x="10092" y="6084"/>
                    <a:pt x="9795" y="6924"/>
                  </a:cubicBezTo>
                  <a:lnTo>
                    <a:pt x="9597" y="6727"/>
                  </a:lnTo>
                  <a:cubicBezTo>
                    <a:pt x="7964" y="5539"/>
                    <a:pt x="6036" y="3759"/>
                    <a:pt x="4304" y="14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0"/>
            <p:cNvSpPr/>
            <p:nvPr/>
          </p:nvSpPr>
          <p:spPr>
            <a:xfrm>
              <a:off x="2899302" y="-621308"/>
              <a:ext cx="208586" cy="264405"/>
            </a:xfrm>
            <a:custGeom>
              <a:avLst/>
              <a:gdLst/>
              <a:ahLst/>
              <a:cxnLst/>
              <a:rect l="l" t="t" r="r" b="b"/>
              <a:pathLst>
                <a:path w="16076" h="20378" extrusionOk="0">
                  <a:moveTo>
                    <a:pt x="14344" y="10090"/>
                  </a:moveTo>
                  <a:cubicBezTo>
                    <a:pt x="14344" y="10090"/>
                    <a:pt x="4799" y="0"/>
                    <a:pt x="2425" y="1831"/>
                  </a:cubicBezTo>
                  <a:cubicBezTo>
                    <a:pt x="1" y="3660"/>
                    <a:pt x="6035" y="17756"/>
                    <a:pt x="7964" y="19042"/>
                  </a:cubicBezTo>
                  <a:cubicBezTo>
                    <a:pt x="9843" y="20377"/>
                    <a:pt x="16075" y="12612"/>
                    <a:pt x="14344" y="100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0"/>
            <p:cNvSpPr/>
            <p:nvPr/>
          </p:nvSpPr>
          <p:spPr>
            <a:xfrm>
              <a:off x="2933310" y="-576388"/>
              <a:ext cx="137989" cy="170076"/>
            </a:xfrm>
            <a:custGeom>
              <a:avLst/>
              <a:gdLst/>
              <a:ahLst/>
              <a:cxnLst/>
              <a:rect l="l" t="t" r="r" b="b"/>
              <a:pathLst>
                <a:path w="10635" h="13108" extrusionOk="0">
                  <a:moveTo>
                    <a:pt x="10635" y="5491"/>
                  </a:moveTo>
                  <a:cubicBezTo>
                    <a:pt x="10140" y="4996"/>
                    <a:pt x="9497" y="4403"/>
                    <a:pt x="8805" y="3710"/>
                  </a:cubicBezTo>
                  <a:cubicBezTo>
                    <a:pt x="7717" y="5837"/>
                    <a:pt x="5442" y="9645"/>
                    <a:pt x="2474" y="10881"/>
                  </a:cubicBezTo>
                  <a:cubicBezTo>
                    <a:pt x="2870" y="11722"/>
                    <a:pt x="3217" y="12465"/>
                    <a:pt x="3562" y="13107"/>
                  </a:cubicBezTo>
                  <a:cubicBezTo>
                    <a:pt x="6827" y="11574"/>
                    <a:pt x="9300" y="7914"/>
                    <a:pt x="10635" y="5489"/>
                  </a:cubicBezTo>
                  <a:close/>
                  <a:moveTo>
                    <a:pt x="6331" y="1534"/>
                  </a:moveTo>
                  <a:cubicBezTo>
                    <a:pt x="5689" y="990"/>
                    <a:pt x="5046" y="446"/>
                    <a:pt x="4403" y="0"/>
                  </a:cubicBezTo>
                  <a:cubicBezTo>
                    <a:pt x="2969" y="1879"/>
                    <a:pt x="1386" y="3364"/>
                    <a:pt x="1" y="4452"/>
                  </a:cubicBezTo>
                  <a:cubicBezTo>
                    <a:pt x="248" y="5243"/>
                    <a:pt x="545" y="6084"/>
                    <a:pt x="841" y="6925"/>
                  </a:cubicBezTo>
                  <a:lnTo>
                    <a:pt x="1089" y="6776"/>
                  </a:lnTo>
                  <a:cubicBezTo>
                    <a:pt x="2721" y="5540"/>
                    <a:pt x="4601" y="3759"/>
                    <a:pt x="6331" y="15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0"/>
            <p:cNvSpPr/>
            <p:nvPr/>
          </p:nvSpPr>
          <p:spPr>
            <a:xfrm>
              <a:off x="3064228" y="306651"/>
              <a:ext cx="486459" cy="85363"/>
            </a:xfrm>
            <a:custGeom>
              <a:avLst/>
              <a:gdLst/>
              <a:ahLst/>
              <a:cxnLst/>
              <a:rect l="l" t="t" r="r" b="b"/>
              <a:pathLst>
                <a:path w="37492" h="6579" extrusionOk="0">
                  <a:moveTo>
                    <a:pt x="18746" y="6579"/>
                  </a:moveTo>
                  <a:cubicBezTo>
                    <a:pt x="29084" y="6579"/>
                    <a:pt x="37491" y="5095"/>
                    <a:pt x="37491" y="3315"/>
                  </a:cubicBezTo>
                  <a:cubicBezTo>
                    <a:pt x="37491" y="1484"/>
                    <a:pt x="29084" y="0"/>
                    <a:pt x="18746" y="0"/>
                  </a:cubicBezTo>
                  <a:cubicBezTo>
                    <a:pt x="8409" y="0"/>
                    <a:pt x="1" y="1484"/>
                    <a:pt x="1" y="3315"/>
                  </a:cubicBezTo>
                  <a:cubicBezTo>
                    <a:pt x="1" y="5095"/>
                    <a:pt x="8409" y="6579"/>
                    <a:pt x="18746" y="6579"/>
                  </a:cubicBezTo>
                  <a:close/>
                </a:path>
              </a:pathLst>
            </a:custGeom>
            <a:solidFill>
              <a:srgbClr val="000000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1" name="Google Shape;451;p30"/>
          <p:cNvGrpSpPr/>
          <p:nvPr/>
        </p:nvGrpSpPr>
        <p:grpSpPr>
          <a:xfrm>
            <a:off x="7735086" y="2082009"/>
            <a:ext cx="1401009" cy="1213311"/>
            <a:chOff x="4406024" y="829712"/>
            <a:chExt cx="1135248" cy="983155"/>
          </a:xfrm>
        </p:grpSpPr>
        <p:sp>
          <p:nvSpPr>
            <p:cNvPr id="452" name="Google Shape;452;p30"/>
            <p:cNvSpPr/>
            <p:nvPr/>
          </p:nvSpPr>
          <p:spPr>
            <a:xfrm>
              <a:off x="4406024" y="829712"/>
              <a:ext cx="1135248" cy="884324"/>
            </a:xfrm>
            <a:custGeom>
              <a:avLst/>
              <a:gdLst/>
              <a:ahLst/>
              <a:cxnLst/>
              <a:rect l="l" t="t" r="r" b="b"/>
              <a:pathLst>
                <a:path w="87495" h="68156" extrusionOk="0">
                  <a:moveTo>
                    <a:pt x="46047" y="45009"/>
                  </a:moveTo>
                  <a:cubicBezTo>
                    <a:pt x="46047" y="45009"/>
                    <a:pt x="39173" y="40408"/>
                    <a:pt x="41941" y="28193"/>
                  </a:cubicBezTo>
                  <a:cubicBezTo>
                    <a:pt x="44761" y="16026"/>
                    <a:pt x="43722" y="7123"/>
                    <a:pt x="34572" y="3562"/>
                  </a:cubicBezTo>
                  <a:cubicBezTo>
                    <a:pt x="25421" y="1"/>
                    <a:pt x="1" y="8607"/>
                    <a:pt x="1" y="32298"/>
                  </a:cubicBezTo>
                  <a:cubicBezTo>
                    <a:pt x="1" y="55940"/>
                    <a:pt x="9941" y="60489"/>
                    <a:pt x="21119" y="64298"/>
                  </a:cubicBezTo>
                  <a:cubicBezTo>
                    <a:pt x="32297" y="68156"/>
                    <a:pt x="55197" y="57176"/>
                    <a:pt x="61528" y="46493"/>
                  </a:cubicBezTo>
                  <a:cubicBezTo>
                    <a:pt x="67907" y="35859"/>
                    <a:pt x="77800" y="40162"/>
                    <a:pt x="77800" y="40162"/>
                  </a:cubicBezTo>
                  <a:cubicBezTo>
                    <a:pt x="77800" y="40162"/>
                    <a:pt x="80373" y="43228"/>
                    <a:pt x="80373" y="47532"/>
                  </a:cubicBezTo>
                  <a:cubicBezTo>
                    <a:pt x="80373" y="51835"/>
                    <a:pt x="71223" y="53615"/>
                    <a:pt x="71223" y="53615"/>
                  </a:cubicBezTo>
                  <a:lnTo>
                    <a:pt x="68651" y="49065"/>
                  </a:lnTo>
                  <a:lnTo>
                    <a:pt x="71469" y="46493"/>
                  </a:lnTo>
                  <a:lnTo>
                    <a:pt x="64594" y="48817"/>
                  </a:lnTo>
                  <a:lnTo>
                    <a:pt x="69936" y="59253"/>
                  </a:lnTo>
                  <a:cubicBezTo>
                    <a:pt x="69936" y="59253"/>
                    <a:pt x="81906" y="55939"/>
                    <a:pt x="84675" y="51834"/>
                  </a:cubicBezTo>
                  <a:cubicBezTo>
                    <a:pt x="87495" y="47778"/>
                    <a:pt x="84923" y="38381"/>
                    <a:pt x="78048" y="32792"/>
                  </a:cubicBezTo>
                  <a:cubicBezTo>
                    <a:pt x="71223" y="27203"/>
                    <a:pt x="64347" y="29972"/>
                    <a:pt x="60292" y="35067"/>
                  </a:cubicBezTo>
                  <a:cubicBezTo>
                    <a:pt x="56187" y="40162"/>
                    <a:pt x="53911" y="47778"/>
                    <a:pt x="46047" y="450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0"/>
            <p:cNvSpPr/>
            <p:nvPr/>
          </p:nvSpPr>
          <p:spPr>
            <a:xfrm>
              <a:off x="4515118" y="1294983"/>
              <a:ext cx="1004330" cy="419054"/>
            </a:xfrm>
            <a:custGeom>
              <a:avLst/>
              <a:gdLst/>
              <a:ahLst/>
              <a:cxnLst/>
              <a:rect l="l" t="t" r="r" b="b"/>
              <a:pathLst>
                <a:path w="77405" h="32297" extrusionOk="0">
                  <a:moveTo>
                    <a:pt x="0" y="21960"/>
                  </a:moveTo>
                  <a:cubicBezTo>
                    <a:pt x="3610" y="25125"/>
                    <a:pt x="8013" y="26857"/>
                    <a:pt x="12711" y="28439"/>
                  </a:cubicBezTo>
                  <a:cubicBezTo>
                    <a:pt x="23889" y="32297"/>
                    <a:pt x="46789" y="21317"/>
                    <a:pt x="53120" y="10634"/>
                  </a:cubicBezTo>
                  <a:cubicBezTo>
                    <a:pt x="59500" y="0"/>
                    <a:pt x="69392" y="4303"/>
                    <a:pt x="69392" y="4303"/>
                  </a:cubicBezTo>
                  <a:cubicBezTo>
                    <a:pt x="69392" y="4303"/>
                    <a:pt x="69837" y="4797"/>
                    <a:pt x="70332" y="5737"/>
                  </a:cubicBezTo>
                  <a:cubicBezTo>
                    <a:pt x="70282" y="5489"/>
                    <a:pt x="70233" y="5292"/>
                    <a:pt x="70183" y="5095"/>
                  </a:cubicBezTo>
                  <a:cubicBezTo>
                    <a:pt x="69540" y="2472"/>
                    <a:pt x="65385" y="296"/>
                    <a:pt x="60835" y="296"/>
                  </a:cubicBezTo>
                  <a:cubicBezTo>
                    <a:pt x="56235" y="296"/>
                    <a:pt x="50004" y="11524"/>
                    <a:pt x="47728" y="14046"/>
                  </a:cubicBezTo>
                  <a:cubicBezTo>
                    <a:pt x="32644" y="30764"/>
                    <a:pt x="15085" y="23889"/>
                    <a:pt x="0" y="21960"/>
                  </a:cubicBezTo>
                  <a:close/>
                  <a:moveTo>
                    <a:pt x="60588" y="21564"/>
                  </a:moveTo>
                  <a:lnTo>
                    <a:pt x="61528" y="23394"/>
                  </a:lnTo>
                  <a:cubicBezTo>
                    <a:pt x="61528" y="23394"/>
                    <a:pt x="73498" y="20081"/>
                    <a:pt x="76267" y="15975"/>
                  </a:cubicBezTo>
                  <a:cubicBezTo>
                    <a:pt x="77058" y="14887"/>
                    <a:pt x="77404" y="13403"/>
                    <a:pt x="77404" y="11672"/>
                  </a:cubicBezTo>
                  <a:cubicBezTo>
                    <a:pt x="76762" y="12710"/>
                    <a:pt x="76119" y="13997"/>
                    <a:pt x="75427" y="14689"/>
                  </a:cubicBezTo>
                  <a:cubicBezTo>
                    <a:pt x="73695" y="16420"/>
                    <a:pt x="65633" y="19931"/>
                    <a:pt x="64297" y="20575"/>
                  </a:cubicBezTo>
                  <a:cubicBezTo>
                    <a:pt x="63556" y="20971"/>
                    <a:pt x="61874" y="21316"/>
                    <a:pt x="60588" y="215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0"/>
            <p:cNvSpPr/>
            <p:nvPr/>
          </p:nvSpPr>
          <p:spPr>
            <a:xfrm>
              <a:off x="4495214" y="1041490"/>
              <a:ext cx="350403" cy="350390"/>
            </a:xfrm>
            <a:custGeom>
              <a:avLst/>
              <a:gdLst/>
              <a:ahLst/>
              <a:cxnLst/>
              <a:rect l="l" t="t" r="r" b="b"/>
              <a:pathLst>
                <a:path w="27006" h="27005" extrusionOk="0">
                  <a:moveTo>
                    <a:pt x="13504" y="27005"/>
                  </a:moveTo>
                  <a:cubicBezTo>
                    <a:pt x="20922" y="27005"/>
                    <a:pt x="27005" y="20972"/>
                    <a:pt x="27005" y="13503"/>
                  </a:cubicBezTo>
                  <a:cubicBezTo>
                    <a:pt x="27005" y="6084"/>
                    <a:pt x="20922" y="0"/>
                    <a:pt x="13504" y="0"/>
                  </a:cubicBezTo>
                  <a:cubicBezTo>
                    <a:pt x="6035" y="0"/>
                    <a:pt x="1" y="6084"/>
                    <a:pt x="1" y="13503"/>
                  </a:cubicBezTo>
                  <a:cubicBezTo>
                    <a:pt x="1" y="20972"/>
                    <a:pt x="6035" y="27005"/>
                    <a:pt x="13504" y="27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0"/>
            <p:cNvSpPr/>
            <p:nvPr/>
          </p:nvSpPr>
          <p:spPr>
            <a:xfrm>
              <a:off x="4581213" y="1122363"/>
              <a:ext cx="183544" cy="183544"/>
            </a:xfrm>
            <a:custGeom>
              <a:avLst/>
              <a:gdLst/>
              <a:ahLst/>
              <a:cxnLst/>
              <a:rect l="l" t="t" r="r" b="b"/>
              <a:pathLst>
                <a:path w="14146" h="14146" extrusionOk="0">
                  <a:moveTo>
                    <a:pt x="7074" y="14146"/>
                  </a:moveTo>
                  <a:cubicBezTo>
                    <a:pt x="10931" y="14146"/>
                    <a:pt x="14146" y="10980"/>
                    <a:pt x="14146" y="7074"/>
                  </a:cubicBezTo>
                  <a:cubicBezTo>
                    <a:pt x="14146" y="3214"/>
                    <a:pt x="10931" y="0"/>
                    <a:pt x="7074" y="0"/>
                  </a:cubicBezTo>
                  <a:cubicBezTo>
                    <a:pt x="3167" y="0"/>
                    <a:pt x="0" y="3216"/>
                    <a:pt x="0" y="7074"/>
                  </a:cubicBezTo>
                  <a:cubicBezTo>
                    <a:pt x="0" y="10980"/>
                    <a:pt x="3167" y="14146"/>
                    <a:pt x="7074" y="1414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0"/>
            <p:cNvSpPr/>
            <p:nvPr/>
          </p:nvSpPr>
          <p:spPr>
            <a:xfrm>
              <a:off x="4678110" y="1105029"/>
              <a:ext cx="96287" cy="96262"/>
            </a:xfrm>
            <a:custGeom>
              <a:avLst/>
              <a:gdLst/>
              <a:ahLst/>
              <a:cxnLst/>
              <a:rect l="l" t="t" r="r" b="b"/>
              <a:pathLst>
                <a:path w="7421" h="7419" extrusionOk="0">
                  <a:moveTo>
                    <a:pt x="3710" y="7418"/>
                  </a:moveTo>
                  <a:cubicBezTo>
                    <a:pt x="5788" y="7418"/>
                    <a:pt x="7420" y="5786"/>
                    <a:pt x="7420" y="3709"/>
                  </a:cubicBezTo>
                  <a:cubicBezTo>
                    <a:pt x="7420" y="1681"/>
                    <a:pt x="5788" y="0"/>
                    <a:pt x="3710" y="0"/>
                  </a:cubicBezTo>
                  <a:cubicBezTo>
                    <a:pt x="1683" y="0"/>
                    <a:pt x="1" y="1681"/>
                    <a:pt x="1" y="3709"/>
                  </a:cubicBezTo>
                  <a:cubicBezTo>
                    <a:pt x="1" y="5786"/>
                    <a:pt x="1683" y="7418"/>
                    <a:pt x="3710" y="74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0"/>
            <p:cNvSpPr/>
            <p:nvPr/>
          </p:nvSpPr>
          <p:spPr>
            <a:xfrm>
              <a:off x="4511252" y="1256473"/>
              <a:ext cx="333081" cy="197674"/>
            </a:xfrm>
            <a:custGeom>
              <a:avLst/>
              <a:gdLst/>
              <a:ahLst/>
              <a:cxnLst/>
              <a:rect l="l" t="t" r="r" b="b"/>
              <a:pathLst>
                <a:path w="25671" h="15235" extrusionOk="0">
                  <a:moveTo>
                    <a:pt x="1" y="2622"/>
                  </a:moveTo>
                  <a:cubicBezTo>
                    <a:pt x="397" y="5194"/>
                    <a:pt x="2574" y="15234"/>
                    <a:pt x="12713" y="14294"/>
                  </a:cubicBezTo>
                  <a:cubicBezTo>
                    <a:pt x="24237" y="13206"/>
                    <a:pt x="25671" y="99"/>
                    <a:pt x="25671" y="99"/>
                  </a:cubicBezTo>
                  <a:lnTo>
                    <a:pt x="25424" y="1"/>
                  </a:lnTo>
                  <a:cubicBezTo>
                    <a:pt x="24039" y="5985"/>
                    <a:pt x="18648" y="10436"/>
                    <a:pt x="12268" y="10436"/>
                  </a:cubicBezTo>
                  <a:cubicBezTo>
                    <a:pt x="6827" y="10436"/>
                    <a:pt x="2178" y="7271"/>
                    <a:pt x="1" y="262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0"/>
            <p:cNvSpPr/>
            <p:nvPr/>
          </p:nvSpPr>
          <p:spPr>
            <a:xfrm>
              <a:off x="4667198" y="1383537"/>
              <a:ext cx="280455" cy="207302"/>
            </a:xfrm>
            <a:custGeom>
              <a:avLst/>
              <a:gdLst/>
              <a:ahLst/>
              <a:cxnLst/>
              <a:rect l="l" t="t" r="r" b="b"/>
              <a:pathLst>
                <a:path w="21615" h="15977" extrusionOk="0">
                  <a:moveTo>
                    <a:pt x="1" y="8507"/>
                  </a:moveTo>
                  <a:cubicBezTo>
                    <a:pt x="8113" y="6777"/>
                    <a:pt x="9645" y="4798"/>
                    <a:pt x="14394" y="0"/>
                  </a:cubicBezTo>
                  <a:cubicBezTo>
                    <a:pt x="21615" y="13403"/>
                    <a:pt x="1782" y="15976"/>
                    <a:pt x="1" y="85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0"/>
            <p:cNvSpPr/>
            <p:nvPr/>
          </p:nvSpPr>
          <p:spPr>
            <a:xfrm>
              <a:off x="4689671" y="1402792"/>
              <a:ext cx="151457" cy="107174"/>
            </a:xfrm>
            <a:custGeom>
              <a:avLst/>
              <a:gdLst/>
              <a:ahLst/>
              <a:cxnLst/>
              <a:rect l="l" t="t" r="r" b="b"/>
              <a:pathLst>
                <a:path w="11673" h="8260" extrusionOk="0">
                  <a:moveTo>
                    <a:pt x="0" y="6628"/>
                  </a:moveTo>
                  <a:cubicBezTo>
                    <a:pt x="792" y="6429"/>
                    <a:pt x="1534" y="6232"/>
                    <a:pt x="2226" y="5985"/>
                  </a:cubicBezTo>
                  <a:cubicBezTo>
                    <a:pt x="2226" y="7023"/>
                    <a:pt x="2176" y="8259"/>
                    <a:pt x="1780" y="8259"/>
                  </a:cubicBezTo>
                  <a:cubicBezTo>
                    <a:pt x="1435" y="8259"/>
                    <a:pt x="594" y="7370"/>
                    <a:pt x="0" y="6628"/>
                  </a:cubicBezTo>
                  <a:close/>
                  <a:moveTo>
                    <a:pt x="9250" y="1929"/>
                  </a:moveTo>
                  <a:cubicBezTo>
                    <a:pt x="9844" y="1335"/>
                    <a:pt x="10486" y="692"/>
                    <a:pt x="11179" y="0"/>
                  </a:cubicBezTo>
                  <a:cubicBezTo>
                    <a:pt x="11426" y="1287"/>
                    <a:pt x="11673" y="2968"/>
                    <a:pt x="11426" y="3215"/>
                  </a:cubicBezTo>
                  <a:cubicBezTo>
                    <a:pt x="11129" y="3512"/>
                    <a:pt x="9893" y="2473"/>
                    <a:pt x="9250" y="192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0"/>
            <p:cNvSpPr/>
            <p:nvPr/>
          </p:nvSpPr>
          <p:spPr>
            <a:xfrm>
              <a:off x="4747410" y="1482355"/>
              <a:ext cx="116814" cy="68054"/>
            </a:xfrm>
            <a:custGeom>
              <a:avLst/>
              <a:gdLst/>
              <a:ahLst/>
              <a:cxnLst/>
              <a:rect l="l" t="t" r="r" b="b"/>
              <a:pathLst>
                <a:path w="9003" h="5245" extrusionOk="0">
                  <a:moveTo>
                    <a:pt x="9003" y="941"/>
                  </a:moveTo>
                  <a:cubicBezTo>
                    <a:pt x="7322" y="3909"/>
                    <a:pt x="3463" y="5244"/>
                    <a:pt x="1" y="4996"/>
                  </a:cubicBezTo>
                  <a:cubicBezTo>
                    <a:pt x="298" y="3710"/>
                    <a:pt x="1238" y="1831"/>
                    <a:pt x="3958" y="793"/>
                  </a:cubicBezTo>
                  <a:cubicBezTo>
                    <a:pt x="6134" y="1"/>
                    <a:pt x="7816" y="348"/>
                    <a:pt x="9003" y="94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0"/>
            <p:cNvSpPr/>
            <p:nvPr/>
          </p:nvSpPr>
          <p:spPr>
            <a:xfrm>
              <a:off x="4712857" y="1728140"/>
              <a:ext cx="585276" cy="84727"/>
            </a:xfrm>
            <a:custGeom>
              <a:avLst/>
              <a:gdLst/>
              <a:ahLst/>
              <a:cxnLst/>
              <a:rect l="l" t="t" r="r" b="b"/>
              <a:pathLst>
                <a:path w="45108" h="6530" extrusionOk="0">
                  <a:moveTo>
                    <a:pt x="22554" y="6529"/>
                  </a:moveTo>
                  <a:cubicBezTo>
                    <a:pt x="34968" y="6529"/>
                    <a:pt x="45107" y="5047"/>
                    <a:pt x="45107" y="3265"/>
                  </a:cubicBezTo>
                  <a:cubicBezTo>
                    <a:pt x="45107" y="1435"/>
                    <a:pt x="34968" y="0"/>
                    <a:pt x="22554" y="0"/>
                  </a:cubicBezTo>
                  <a:cubicBezTo>
                    <a:pt x="10139" y="0"/>
                    <a:pt x="0" y="1435"/>
                    <a:pt x="0" y="3265"/>
                  </a:cubicBezTo>
                  <a:cubicBezTo>
                    <a:pt x="0" y="5047"/>
                    <a:pt x="10139" y="6529"/>
                    <a:pt x="22554" y="6529"/>
                  </a:cubicBezTo>
                  <a:close/>
                </a:path>
              </a:pathLst>
            </a:custGeom>
            <a:solidFill>
              <a:srgbClr val="BCCB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shred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3" name="chimes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31"/>
          <p:cNvSpPr txBox="1">
            <a:spLocks noGrp="1"/>
          </p:cNvSpPr>
          <p:nvPr>
            <p:ph type="title"/>
          </p:nvPr>
        </p:nvSpPr>
        <p:spPr>
          <a:xfrm>
            <a:off x="5277701" y="528094"/>
            <a:ext cx="342641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Vamos a jugar en casa!!</a:t>
            </a:r>
            <a:endParaRPr dirty="0"/>
          </a:p>
        </p:txBody>
      </p:sp>
      <p:sp>
        <p:nvSpPr>
          <p:cNvPr id="11" name="Subtítulo 10">
            <a:extLst>
              <a:ext uri="{FF2B5EF4-FFF2-40B4-BE49-F238E27FC236}">
                <a16:creationId xmlns:a16="http://schemas.microsoft.com/office/drawing/2014/main" id="{5B8BCA58-3894-47A2-81A2-BA3C17C4F61A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5277701" y="1828800"/>
            <a:ext cx="3426412" cy="3604437"/>
          </a:xfrm>
        </p:spPr>
        <p:txBody>
          <a:bodyPr/>
          <a:lstStyle/>
          <a:p>
            <a:r>
              <a:rPr lang="es-ES" sz="1800" dirty="0"/>
              <a:t>Imprime y recorta el juego que sale al lado izquierdo</a:t>
            </a:r>
          </a:p>
          <a:p>
            <a:r>
              <a:rPr lang="es-ES" sz="1800" dirty="0"/>
              <a:t>También puedes hacer tu propio juego utilizando una hoja cuadrada, en la que escribas las emociones y como puedes expresarlas.</a:t>
            </a:r>
          </a:p>
        </p:txBody>
      </p:sp>
      <p:pic>
        <p:nvPicPr>
          <p:cNvPr id="15" name="Imagen 14" descr="Imagen que contiene mapa&#10;&#10;Descripción generada automáticamente">
            <a:extLst>
              <a:ext uri="{FF2B5EF4-FFF2-40B4-BE49-F238E27FC236}">
                <a16:creationId xmlns:a16="http://schemas.microsoft.com/office/drawing/2014/main" id="{9F415664-7794-4198-BFE5-63506CAED1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41" b="22687"/>
          <a:stretch/>
        </p:blipFill>
        <p:spPr>
          <a:xfrm>
            <a:off x="244549" y="202019"/>
            <a:ext cx="4795284" cy="46649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shred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3" name="chimes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33"/>
          <p:cNvSpPr txBox="1">
            <a:spLocks noGrp="1"/>
          </p:cNvSpPr>
          <p:nvPr>
            <p:ph type="title" idx="8"/>
          </p:nvPr>
        </p:nvSpPr>
        <p:spPr>
          <a:xfrm>
            <a:off x="1112884" y="29861"/>
            <a:ext cx="717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Sigue los siguientes pasos</a:t>
            </a:r>
            <a:endParaRPr dirty="0"/>
          </a:p>
        </p:txBody>
      </p:sp>
      <p:grpSp>
        <p:nvGrpSpPr>
          <p:cNvPr id="557" name="Google Shape;557;p33"/>
          <p:cNvGrpSpPr/>
          <p:nvPr/>
        </p:nvGrpSpPr>
        <p:grpSpPr>
          <a:xfrm rot="7099875">
            <a:off x="7440110" y="176488"/>
            <a:ext cx="2184913" cy="2032043"/>
            <a:chOff x="-1823702" y="2446389"/>
            <a:chExt cx="1678942" cy="1469720"/>
          </a:xfrm>
        </p:grpSpPr>
        <p:sp>
          <p:nvSpPr>
            <p:cNvPr id="558" name="Google Shape;558;p33"/>
            <p:cNvSpPr/>
            <p:nvPr/>
          </p:nvSpPr>
          <p:spPr>
            <a:xfrm>
              <a:off x="-1823702" y="2446389"/>
              <a:ext cx="1612398" cy="1469720"/>
            </a:xfrm>
            <a:custGeom>
              <a:avLst/>
              <a:gdLst/>
              <a:ahLst/>
              <a:cxnLst/>
              <a:rect l="l" t="t" r="r" b="b"/>
              <a:pathLst>
                <a:path w="103392" h="94243" extrusionOk="0">
                  <a:moveTo>
                    <a:pt x="83794" y="1"/>
                  </a:moveTo>
                  <a:cubicBezTo>
                    <a:pt x="81729" y="1"/>
                    <a:pt x="79667" y="410"/>
                    <a:pt x="77741" y="1301"/>
                  </a:cubicBezTo>
                  <a:cubicBezTo>
                    <a:pt x="75630" y="2271"/>
                    <a:pt x="73626" y="3844"/>
                    <a:pt x="72300" y="6023"/>
                  </a:cubicBezTo>
                  <a:cubicBezTo>
                    <a:pt x="70962" y="8169"/>
                    <a:pt x="70432" y="10609"/>
                    <a:pt x="70334" y="12808"/>
                  </a:cubicBezTo>
                  <a:cubicBezTo>
                    <a:pt x="70234" y="15026"/>
                    <a:pt x="70509" y="17085"/>
                    <a:pt x="70870" y="19008"/>
                  </a:cubicBezTo>
                  <a:cubicBezTo>
                    <a:pt x="71240" y="20899"/>
                    <a:pt x="71696" y="22750"/>
                    <a:pt x="72199" y="24556"/>
                  </a:cubicBezTo>
                  <a:cubicBezTo>
                    <a:pt x="73213" y="28159"/>
                    <a:pt x="74401" y="31602"/>
                    <a:pt x="75429" y="34945"/>
                  </a:cubicBezTo>
                  <a:cubicBezTo>
                    <a:pt x="75946" y="36620"/>
                    <a:pt x="76424" y="38270"/>
                    <a:pt x="76818" y="39901"/>
                  </a:cubicBezTo>
                  <a:cubicBezTo>
                    <a:pt x="77218" y="41494"/>
                    <a:pt x="77530" y="43107"/>
                    <a:pt x="77751" y="44735"/>
                  </a:cubicBezTo>
                  <a:lnTo>
                    <a:pt x="77900" y="45923"/>
                  </a:lnTo>
                  <a:lnTo>
                    <a:pt x="77990" y="47101"/>
                  </a:lnTo>
                  <a:cubicBezTo>
                    <a:pt x="78061" y="47888"/>
                    <a:pt x="78066" y="48639"/>
                    <a:pt x="78047" y="49387"/>
                  </a:cubicBezTo>
                  <a:cubicBezTo>
                    <a:pt x="78003" y="50874"/>
                    <a:pt x="77817" y="52301"/>
                    <a:pt x="77447" y="53567"/>
                  </a:cubicBezTo>
                  <a:cubicBezTo>
                    <a:pt x="77272" y="54175"/>
                    <a:pt x="77045" y="54767"/>
                    <a:pt x="76769" y="55337"/>
                  </a:cubicBezTo>
                  <a:cubicBezTo>
                    <a:pt x="76510" y="55872"/>
                    <a:pt x="76180" y="56410"/>
                    <a:pt x="75875" y="56798"/>
                  </a:cubicBezTo>
                  <a:cubicBezTo>
                    <a:pt x="75219" y="57624"/>
                    <a:pt x="74337" y="58330"/>
                    <a:pt x="73444" y="58754"/>
                  </a:cubicBezTo>
                  <a:cubicBezTo>
                    <a:pt x="72760" y="59070"/>
                    <a:pt x="72103" y="59209"/>
                    <a:pt x="71539" y="59209"/>
                  </a:cubicBezTo>
                  <a:cubicBezTo>
                    <a:pt x="71359" y="59209"/>
                    <a:pt x="71189" y="59195"/>
                    <a:pt x="71030" y="59168"/>
                  </a:cubicBezTo>
                  <a:cubicBezTo>
                    <a:pt x="70368" y="59062"/>
                    <a:pt x="69651" y="58721"/>
                    <a:pt x="68870" y="58031"/>
                  </a:cubicBezTo>
                  <a:cubicBezTo>
                    <a:pt x="68092" y="57352"/>
                    <a:pt x="67304" y="56354"/>
                    <a:pt x="66648" y="55202"/>
                  </a:cubicBezTo>
                  <a:cubicBezTo>
                    <a:pt x="66324" y="54644"/>
                    <a:pt x="66010" y="53976"/>
                    <a:pt x="65711" y="53310"/>
                  </a:cubicBezTo>
                  <a:cubicBezTo>
                    <a:pt x="65419" y="52639"/>
                    <a:pt x="65154" y="51943"/>
                    <a:pt x="64910" y="51228"/>
                  </a:cubicBezTo>
                  <a:cubicBezTo>
                    <a:pt x="63940" y="48359"/>
                    <a:pt x="63370" y="45143"/>
                    <a:pt x="62902" y="41712"/>
                  </a:cubicBezTo>
                  <a:cubicBezTo>
                    <a:pt x="62423" y="38280"/>
                    <a:pt x="62064" y="34623"/>
                    <a:pt x="61318" y="30755"/>
                  </a:cubicBezTo>
                  <a:cubicBezTo>
                    <a:pt x="60566" y="26915"/>
                    <a:pt x="59476" y="22887"/>
                    <a:pt x="57411" y="18967"/>
                  </a:cubicBezTo>
                  <a:cubicBezTo>
                    <a:pt x="56371" y="17009"/>
                    <a:pt x="55111" y="15122"/>
                    <a:pt x="53541" y="13353"/>
                  </a:cubicBezTo>
                  <a:cubicBezTo>
                    <a:pt x="51966" y="11575"/>
                    <a:pt x="50174" y="10111"/>
                    <a:pt x="48297" y="8854"/>
                  </a:cubicBezTo>
                  <a:cubicBezTo>
                    <a:pt x="44524" y="6372"/>
                    <a:pt x="40370" y="4783"/>
                    <a:pt x="36039" y="4001"/>
                  </a:cubicBezTo>
                  <a:cubicBezTo>
                    <a:pt x="34167" y="3661"/>
                    <a:pt x="32256" y="3479"/>
                    <a:pt x="30319" y="3479"/>
                  </a:cubicBezTo>
                  <a:cubicBezTo>
                    <a:pt x="30014" y="3479"/>
                    <a:pt x="29708" y="3483"/>
                    <a:pt x="29402" y="3493"/>
                  </a:cubicBezTo>
                  <a:cubicBezTo>
                    <a:pt x="27151" y="3555"/>
                    <a:pt x="24866" y="3851"/>
                    <a:pt x="22594" y="4480"/>
                  </a:cubicBezTo>
                  <a:cubicBezTo>
                    <a:pt x="20326" y="5097"/>
                    <a:pt x="18068" y="6029"/>
                    <a:pt x="15967" y="7351"/>
                  </a:cubicBezTo>
                  <a:cubicBezTo>
                    <a:pt x="13834" y="8679"/>
                    <a:pt x="12017" y="10294"/>
                    <a:pt x="10407" y="12191"/>
                  </a:cubicBezTo>
                  <a:cubicBezTo>
                    <a:pt x="8819" y="14087"/>
                    <a:pt x="7537" y="16240"/>
                    <a:pt x="6622" y="18484"/>
                  </a:cubicBezTo>
                  <a:cubicBezTo>
                    <a:pt x="5711" y="20732"/>
                    <a:pt x="5146" y="23054"/>
                    <a:pt x="4861" y="25347"/>
                  </a:cubicBezTo>
                  <a:cubicBezTo>
                    <a:pt x="4565" y="27644"/>
                    <a:pt x="4596" y="29913"/>
                    <a:pt x="4818" y="32117"/>
                  </a:cubicBezTo>
                  <a:cubicBezTo>
                    <a:pt x="5046" y="34322"/>
                    <a:pt x="5470" y="36472"/>
                    <a:pt x="6101" y="38544"/>
                  </a:cubicBezTo>
                  <a:cubicBezTo>
                    <a:pt x="7347" y="42691"/>
                    <a:pt x="9273" y="46570"/>
                    <a:pt x="11919" y="50055"/>
                  </a:cubicBezTo>
                  <a:cubicBezTo>
                    <a:pt x="13225" y="51796"/>
                    <a:pt x="14826" y="53453"/>
                    <a:pt x="16392" y="54825"/>
                  </a:cubicBezTo>
                  <a:cubicBezTo>
                    <a:pt x="17976" y="56223"/>
                    <a:pt x="19619" y="57442"/>
                    <a:pt x="21260" y="58536"/>
                  </a:cubicBezTo>
                  <a:cubicBezTo>
                    <a:pt x="24542" y="60725"/>
                    <a:pt x="27775" y="62463"/>
                    <a:pt x="30724" y="64227"/>
                  </a:cubicBezTo>
                  <a:cubicBezTo>
                    <a:pt x="33654" y="65977"/>
                    <a:pt x="36398" y="67794"/>
                    <a:pt x="38674" y="69757"/>
                  </a:cubicBezTo>
                  <a:lnTo>
                    <a:pt x="39492" y="70509"/>
                  </a:lnTo>
                  <a:lnTo>
                    <a:pt x="40243" y="71280"/>
                  </a:lnTo>
                  <a:cubicBezTo>
                    <a:pt x="40470" y="71539"/>
                    <a:pt x="40714" y="71797"/>
                    <a:pt x="40937" y="72058"/>
                  </a:cubicBezTo>
                  <a:cubicBezTo>
                    <a:pt x="41135" y="72323"/>
                    <a:pt x="41366" y="72584"/>
                    <a:pt x="41551" y="72853"/>
                  </a:cubicBezTo>
                  <a:cubicBezTo>
                    <a:pt x="42306" y="73929"/>
                    <a:pt x="42848" y="75017"/>
                    <a:pt x="43100" y="76186"/>
                  </a:cubicBezTo>
                  <a:cubicBezTo>
                    <a:pt x="43354" y="77345"/>
                    <a:pt x="43332" y="78652"/>
                    <a:pt x="42989" y="79905"/>
                  </a:cubicBezTo>
                  <a:cubicBezTo>
                    <a:pt x="42627" y="81148"/>
                    <a:pt x="41955" y="82358"/>
                    <a:pt x="41005" y="83350"/>
                  </a:cubicBezTo>
                  <a:cubicBezTo>
                    <a:pt x="40063" y="84351"/>
                    <a:pt x="38844" y="85114"/>
                    <a:pt x="37505" y="85551"/>
                  </a:cubicBezTo>
                  <a:lnTo>
                    <a:pt x="37255" y="85641"/>
                  </a:lnTo>
                  <a:lnTo>
                    <a:pt x="36997" y="85699"/>
                  </a:lnTo>
                  <a:lnTo>
                    <a:pt x="36478" y="85819"/>
                  </a:lnTo>
                  <a:cubicBezTo>
                    <a:pt x="36130" y="85874"/>
                    <a:pt x="35774" y="85914"/>
                    <a:pt x="35418" y="85947"/>
                  </a:cubicBezTo>
                  <a:lnTo>
                    <a:pt x="34880" y="85954"/>
                  </a:lnTo>
                  <a:cubicBezTo>
                    <a:pt x="34811" y="85956"/>
                    <a:pt x="34742" y="85958"/>
                    <a:pt x="34672" y="85958"/>
                  </a:cubicBezTo>
                  <a:cubicBezTo>
                    <a:pt x="34559" y="85958"/>
                    <a:pt x="34443" y="85953"/>
                    <a:pt x="34319" y="85936"/>
                  </a:cubicBezTo>
                  <a:cubicBezTo>
                    <a:pt x="33929" y="85892"/>
                    <a:pt x="33534" y="85875"/>
                    <a:pt x="33142" y="85814"/>
                  </a:cubicBezTo>
                  <a:cubicBezTo>
                    <a:pt x="29992" y="85377"/>
                    <a:pt x="26903" y="83910"/>
                    <a:pt x="23992" y="82060"/>
                  </a:cubicBezTo>
                  <a:cubicBezTo>
                    <a:pt x="21078" y="80187"/>
                    <a:pt x="18337" y="77909"/>
                    <a:pt x="15492" y="75672"/>
                  </a:cubicBezTo>
                  <a:cubicBezTo>
                    <a:pt x="14045" y="74520"/>
                    <a:pt x="12419" y="73386"/>
                    <a:pt x="10492" y="72747"/>
                  </a:cubicBezTo>
                  <a:cubicBezTo>
                    <a:pt x="9671" y="72473"/>
                    <a:pt x="8782" y="72307"/>
                    <a:pt x="7880" y="72307"/>
                  </a:cubicBezTo>
                  <a:cubicBezTo>
                    <a:pt x="7730" y="72307"/>
                    <a:pt x="7580" y="72311"/>
                    <a:pt x="7430" y="72321"/>
                  </a:cubicBezTo>
                  <a:cubicBezTo>
                    <a:pt x="6375" y="72379"/>
                    <a:pt x="5336" y="72701"/>
                    <a:pt x="4436" y="73176"/>
                  </a:cubicBezTo>
                  <a:cubicBezTo>
                    <a:pt x="3544" y="73638"/>
                    <a:pt x="2705" y="74270"/>
                    <a:pt x="2040" y="75061"/>
                  </a:cubicBezTo>
                  <a:cubicBezTo>
                    <a:pt x="1370" y="75847"/>
                    <a:pt x="887" y="76776"/>
                    <a:pt x="589" y="77730"/>
                  </a:cubicBezTo>
                  <a:cubicBezTo>
                    <a:pt x="0" y="79651"/>
                    <a:pt x="51" y="81607"/>
                    <a:pt x="320" y="83451"/>
                  </a:cubicBezTo>
                  <a:cubicBezTo>
                    <a:pt x="915" y="87152"/>
                    <a:pt x="2301" y="90564"/>
                    <a:pt x="3918" y="93831"/>
                  </a:cubicBezTo>
                  <a:lnTo>
                    <a:pt x="3922" y="93836"/>
                  </a:lnTo>
                  <a:cubicBezTo>
                    <a:pt x="4053" y="94094"/>
                    <a:pt x="4312" y="94243"/>
                    <a:pt x="4582" y="94243"/>
                  </a:cubicBezTo>
                  <a:cubicBezTo>
                    <a:pt x="4696" y="94243"/>
                    <a:pt x="4810" y="94217"/>
                    <a:pt x="4918" y="94162"/>
                  </a:cubicBezTo>
                  <a:cubicBezTo>
                    <a:pt x="5284" y="93977"/>
                    <a:pt x="5430" y="93530"/>
                    <a:pt x="5245" y="93166"/>
                  </a:cubicBezTo>
                  <a:lnTo>
                    <a:pt x="5240" y="93157"/>
                  </a:lnTo>
                  <a:cubicBezTo>
                    <a:pt x="4442" y="91584"/>
                    <a:pt x="3721" y="89965"/>
                    <a:pt x="3149" y="88301"/>
                  </a:cubicBezTo>
                  <a:cubicBezTo>
                    <a:pt x="2569" y="86643"/>
                    <a:pt x="2119" y="84941"/>
                    <a:pt x="1914" y="83232"/>
                  </a:cubicBezTo>
                  <a:cubicBezTo>
                    <a:pt x="1709" y="81534"/>
                    <a:pt x="1734" y="79797"/>
                    <a:pt x="2280" y="78295"/>
                  </a:cubicBezTo>
                  <a:cubicBezTo>
                    <a:pt x="2807" y="76788"/>
                    <a:pt x="3894" y="75620"/>
                    <a:pt x="5334" y="74968"/>
                  </a:cubicBezTo>
                  <a:cubicBezTo>
                    <a:pt x="6041" y="74628"/>
                    <a:pt x="6783" y="74468"/>
                    <a:pt x="7531" y="74468"/>
                  </a:cubicBezTo>
                  <a:cubicBezTo>
                    <a:pt x="8264" y="74468"/>
                    <a:pt x="9004" y="74622"/>
                    <a:pt x="9725" y="74913"/>
                  </a:cubicBezTo>
                  <a:cubicBezTo>
                    <a:pt x="11192" y="75497"/>
                    <a:pt x="12535" y="76497"/>
                    <a:pt x="13811" y="77668"/>
                  </a:cubicBezTo>
                  <a:cubicBezTo>
                    <a:pt x="16450" y="80062"/>
                    <a:pt x="19077" y="82582"/>
                    <a:pt x="22056" y="84826"/>
                  </a:cubicBezTo>
                  <a:cubicBezTo>
                    <a:pt x="23539" y="85956"/>
                    <a:pt x="25111" y="87018"/>
                    <a:pt x="26817" y="87926"/>
                  </a:cubicBezTo>
                  <a:cubicBezTo>
                    <a:pt x="28518" y="88831"/>
                    <a:pt x="30360" y="89586"/>
                    <a:pt x="32322" y="90035"/>
                  </a:cubicBezTo>
                  <a:cubicBezTo>
                    <a:pt x="32810" y="90154"/>
                    <a:pt x="33311" y="90226"/>
                    <a:pt x="33807" y="90321"/>
                  </a:cubicBezTo>
                  <a:cubicBezTo>
                    <a:pt x="34049" y="90372"/>
                    <a:pt x="34316" y="90400"/>
                    <a:pt x="34586" y="90423"/>
                  </a:cubicBezTo>
                  <a:lnTo>
                    <a:pt x="35393" y="90495"/>
                  </a:lnTo>
                  <a:cubicBezTo>
                    <a:pt x="35582" y="90500"/>
                    <a:pt x="35772" y="90502"/>
                    <a:pt x="35962" y="90502"/>
                  </a:cubicBezTo>
                  <a:cubicBezTo>
                    <a:pt x="36314" y="90502"/>
                    <a:pt x="36667" y="90493"/>
                    <a:pt x="37019" y="90474"/>
                  </a:cubicBezTo>
                  <a:lnTo>
                    <a:pt x="37832" y="90386"/>
                  </a:lnTo>
                  <a:lnTo>
                    <a:pt x="38240" y="90340"/>
                  </a:lnTo>
                  <a:lnTo>
                    <a:pt x="38640" y="90258"/>
                  </a:lnTo>
                  <a:cubicBezTo>
                    <a:pt x="40778" y="89832"/>
                    <a:pt x="42874" y="88966"/>
                    <a:pt x="44638" y="87599"/>
                  </a:cubicBezTo>
                  <a:cubicBezTo>
                    <a:pt x="46399" y="86242"/>
                    <a:pt x="47937" y="84506"/>
                    <a:pt x="48975" y="82440"/>
                  </a:cubicBezTo>
                  <a:cubicBezTo>
                    <a:pt x="50044" y="80330"/>
                    <a:pt x="50599" y="77997"/>
                    <a:pt x="50597" y="75632"/>
                  </a:cubicBezTo>
                  <a:cubicBezTo>
                    <a:pt x="50597" y="73215"/>
                    <a:pt x="49973" y="70821"/>
                    <a:pt x="49000" y="68756"/>
                  </a:cubicBezTo>
                  <a:cubicBezTo>
                    <a:pt x="48762" y="68232"/>
                    <a:pt x="48486" y="67749"/>
                    <a:pt x="48223" y="67245"/>
                  </a:cubicBezTo>
                  <a:cubicBezTo>
                    <a:pt x="47945" y="66762"/>
                    <a:pt x="47649" y="66301"/>
                    <a:pt x="47356" y="65829"/>
                  </a:cubicBezTo>
                  <a:cubicBezTo>
                    <a:pt x="47046" y="65385"/>
                    <a:pt x="46727" y="64950"/>
                    <a:pt x="46406" y="64512"/>
                  </a:cubicBezTo>
                  <a:lnTo>
                    <a:pt x="45404" y="63278"/>
                  </a:lnTo>
                  <a:cubicBezTo>
                    <a:pt x="42674" y="60073"/>
                    <a:pt x="39546" y="57667"/>
                    <a:pt x="36492" y="55465"/>
                  </a:cubicBezTo>
                  <a:cubicBezTo>
                    <a:pt x="33442" y="53281"/>
                    <a:pt x="30495" y="51342"/>
                    <a:pt x="27961" y="49309"/>
                  </a:cubicBezTo>
                  <a:cubicBezTo>
                    <a:pt x="26695" y="48293"/>
                    <a:pt x="25529" y="47267"/>
                    <a:pt x="24497" y="46204"/>
                  </a:cubicBezTo>
                  <a:cubicBezTo>
                    <a:pt x="23440" y="45122"/>
                    <a:pt x="22630" y="44098"/>
                    <a:pt x="21844" y="42918"/>
                  </a:cubicBezTo>
                  <a:cubicBezTo>
                    <a:pt x="21064" y="41749"/>
                    <a:pt x="20392" y="40472"/>
                    <a:pt x="19824" y="39151"/>
                  </a:cubicBezTo>
                  <a:cubicBezTo>
                    <a:pt x="19249" y="37834"/>
                    <a:pt x="18773" y="36466"/>
                    <a:pt x="18427" y="35082"/>
                  </a:cubicBezTo>
                  <a:cubicBezTo>
                    <a:pt x="18088" y="33695"/>
                    <a:pt x="17836" y="32304"/>
                    <a:pt x="17731" y="30934"/>
                  </a:cubicBezTo>
                  <a:cubicBezTo>
                    <a:pt x="17626" y="29606"/>
                    <a:pt x="17655" y="28273"/>
                    <a:pt x="17818" y="26952"/>
                  </a:cubicBezTo>
                  <a:cubicBezTo>
                    <a:pt x="17980" y="25684"/>
                    <a:pt x="18287" y="24491"/>
                    <a:pt x="18727" y="23412"/>
                  </a:cubicBezTo>
                  <a:cubicBezTo>
                    <a:pt x="19164" y="22331"/>
                    <a:pt x="19712" y="21346"/>
                    <a:pt x="20416" y="20476"/>
                  </a:cubicBezTo>
                  <a:cubicBezTo>
                    <a:pt x="21881" y="18720"/>
                    <a:pt x="23686" y="17446"/>
                    <a:pt x="26081" y="16726"/>
                  </a:cubicBezTo>
                  <a:cubicBezTo>
                    <a:pt x="27261" y="16354"/>
                    <a:pt x="28555" y="16139"/>
                    <a:pt x="29892" y="16062"/>
                  </a:cubicBezTo>
                  <a:cubicBezTo>
                    <a:pt x="30262" y="16039"/>
                    <a:pt x="30636" y="16028"/>
                    <a:pt x="31012" y="16028"/>
                  </a:cubicBezTo>
                  <a:cubicBezTo>
                    <a:pt x="31994" y="16028"/>
                    <a:pt x="32992" y="16105"/>
                    <a:pt x="33986" y="16256"/>
                  </a:cubicBezTo>
                  <a:cubicBezTo>
                    <a:pt x="36733" y="16658"/>
                    <a:pt x="39449" y="17629"/>
                    <a:pt x="41719" y="19031"/>
                  </a:cubicBezTo>
                  <a:cubicBezTo>
                    <a:pt x="42843" y="19739"/>
                    <a:pt x="43881" y="20537"/>
                    <a:pt x="44712" y="21430"/>
                  </a:cubicBezTo>
                  <a:cubicBezTo>
                    <a:pt x="45554" y="22322"/>
                    <a:pt x="46351" y="23409"/>
                    <a:pt x="47030" y="24602"/>
                  </a:cubicBezTo>
                  <a:cubicBezTo>
                    <a:pt x="48392" y="27012"/>
                    <a:pt x="49373" y="29944"/>
                    <a:pt x="50113" y="33117"/>
                  </a:cubicBezTo>
                  <a:cubicBezTo>
                    <a:pt x="50851" y="36279"/>
                    <a:pt x="51338" y="39764"/>
                    <a:pt x="51978" y="43426"/>
                  </a:cubicBezTo>
                  <a:cubicBezTo>
                    <a:pt x="52621" y="47082"/>
                    <a:pt x="53409" y="50958"/>
                    <a:pt x="54885" y="54853"/>
                  </a:cubicBezTo>
                  <a:cubicBezTo>
                    <a:pt x="55257" y="55826"/>
                    <a:pt x="55668" y="56794"/>
                    <a:pt x="56130" y="57753"/>
                  </a:cubicBezTo>
                  <a:cubicBezTo>
                    <a:pt x="56600" y="58708"/>
                    <a:pt x="57088" y="59651"/>
                    <a:pt x="57700" y="60625"/>
                  </a:cubicBezTo>
                  <a:cubicBezTo>
                    <a:pt x="58906" y="62536"/>
                    <a:pt x="60386" y="64391"/>
                    <a:pt x="62392" y="65989"/>
                  </a:cubicBezTo>
                  <a:cubicBezTo>
                    <a:pt x="63396" y="66782"/>
                    <a:pt x="64536" y="67503"/>
                    <a:pt x="65816" y="68058"/>
                  </a:cubicBezTo>
                  <a:cubicBezTo>
                    <a:pt x="67098" y="68614"/>
                    <a:pt x="68491" y="68998"/>
                    <a:pt x="69955" y="69129"/>
                  </a:cubicBezTo>
                  <a:cubicBezTo>
                    <a:pt x="70363" y="69167"/>
                    <a:pt x="70768" y="69185"/>
                    <a:pt x="71170" y="69185"/>
                  </a:cubicBezTo>
                  <a:cubicBezTo>
                    <a:pt x="73646" y="69185"/>
                    <a:pt x="75984" y="68490"/>
                    <a:pt x="77947" y="67433"/>
                  </a:cubicBezTo>
                  <a:cubicBezTo>
                    <a:pt x="80233" y="66184"/>
                    <a:pt x="82124" y="64468"/>
                    <a:pt x="83593" y="62400"/>
                  </a:cubicBezTo>
                  <a:cubicBezTo>
                    <a:pt x="84337" y="61329"/>
                    <a:pt x="84884" y="60292"/>
                    <a:pt x="85361" y="59190"/>
                  </a:cubicBezTo>
                  <a:cubicBezTo>
                    <a:pt x="85816" y="58119"/>
                    <a:pt x="86181" y="57012"/>
                    <a:pt x="86450" y="55879"/>
                  </a:cubicBezTo>
                  <a:cubicBezTo>
                    <a:pt x="87491" y="51435"/>
                    <a:pt x="87142" y="47202"/>
                    <a:pt x="86446" y="43319"/>
                  </a:cubicBezTo>
                  <a:cubicBezTo>
                    <a:pt x="86082" y="41403"/>
                    <a:pt x="85612" y="39507"/>
                    <a:pt x="85038" y="37643"/>
                  </a:cubicBezTo>
                  <a:cubicBezTo>
                    <a:pt x="84489" y="35809"/>
                    <a:pt x="83871" y="34036"/>
                    <a:pt x="83236" y="32311"/>
                  </a:cubicBezTo>
                  <a:cubicBezTo>
                    <a:pt x="81967" y="28849"/>
                    <a:pt x="80636" y="25560"/>
                    <a:pt x="79531" y="22300"/>
                  </a:cubicBezTo>
                  <a:cubicBezTo>
                    <a:pt x="78979" y="20675"/>
                    <a:pt x="78498" y="19055"/>
                    <a:pt x="78086" y="17441"/>
                  </a:cubicBezTo>
                  <a:cubicBezTo>
                    <a:pt x="77684" y="15860"/>
                    <a:pt x="77413" y="14341"/>
                    <a:pt x="77390" y="12964"/>
                  </a:cubicBezTo>
                  <a:cubicBezTo>
                    <a:pt x="77353" y="10175"/>
                    <a:pt x="78269" y="8316"/>
                    <a:pt x="80548" y="7058"/>
                  </a:cubicBezTo>
                  <a:cubicBezTo>
                    <a:pt x="81647" y="6444"/>
                    <a:pt x="82980" y="6129"/>
                    <a:pt x="84286" y="6085"/>
                  </a:cubicBezTo>
                  <a:cubicBezTo>
                    <a:pt x="84334" y="6084"/>
                    <a:pt x="84383" y="6084"/>
                    <a:pt x="84431" y="6084"/>
                  </a:cubicBezTo>
                  <a:cubicBezTo>
                    <a:pt x="85665" y="6084"/>
                    <a:pt x="87015" y="6385"/>
                    <a:pt x="88277" y="6944"/>
                  </a:cubicBezTo>
                  <a:cubicBezTo>
                    <a:pt x="89594" y="7533"/>
                    <a:pt x="90866" y="8376"/>
                    <a:pt x="91999" y="9426"/>
                  </a:cubicBezTo>
                  <a:cubicBezTo>
                    <a:pt x="93144" y="10469"/>
                    <a:pt x="94132" y="11686"/>
                    <a:pt x="95021" y="13052"/>
                  </a:cubicBezTo>
                  <a:cubicBezTo>
                    <a:pt x="96802" y="15775"/>
                    <a:pt x="98055" y="18993"/>
                    <a:pt x="99163" y="22335"/>
                  </a:cubicBezTo>
                  <a:lnTo>
                    <a:pt x="99168" y="22349"/>
                  </a:lnTo>
                  <a:cubicBezTo>
                    <a:pt x="99456" y="23208"/>
                    <a:pt x="100258" y="23755"/>
                    <a:pt x="101123" y="23755"/>
                  </a:cubicBezTo>
                  <a:cubicBezTo>
                    <a:pt x="101314" y="23755"/>
                    <a:pt x="101508" y="23728"/>
                    <a:pt x="101701" y="23672"/>
                  </a:cubicBezTo>
                  <a:cubicBezTo>
                    <a:pt x="102763" y="23362"/>
                    <a:pt x="103391" y="22268"/>
                    <a:pt x="103123" y="21193"/>
                  </a:cubicBezTo>
                  <a:cubicBezTo>
                    <a:pt x="102239" y="17651"/>
                    <a:pt x="101175" y="13997"/>
                    <a:pt x="99285" y="10526"/>
                  </a:cubicBezTo>
                  <a:cubicBezTo>
                    <a:pt x="98353" y="8797"/>
                    <a:pt x="97169" y="7118"/>
                    <a:pt x="95758" y="5637"/>
                  </a:cubicBezTo>
                  <a:cubicBezTo>
                    <a:pt x="94353" y="4145"/>
                    <a:pt x="92691" y="2837"/>
                    <a:pt x="90794" y="1824"/>
                  </a:cubicBezTo>
                  <a:cubicBezTo>
                    <a:pt x="88887" y="823"/>
                    <a:pt x="86754" y="145"/>
                    <a:pt x="84432" y="14"/>
                  </a:cubicBezTo>
                  <a:cubicBezTo>
                    <a:pt x="84220" y="5"/>
                    <a:pt x="84007" y="1"/>
                    <a:pt x="837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3"/>
            <p:cNvSpPr/>
            <p:nvPr/>
          </p:nvSpPr>
          <p:spPr>
            <a:xfrm>
              <a:off x="-1746054" y="2446483"/>
              <a:ext cx="1475770" cy="1410895"/>
            </a:xfrm>
            <a:custGeom>
              <a:avLst/>
              <a:gdLst/>
              <a:ahLst/>
              <a:cxnLst/>
              <a:rect l="l" t="t" r="r" b="b"/>
              <a:pathLst>
                <a:path w="94631" h="90471" extrusionOk="0">
                  <a:moveTo>
                    <a:pt x="84133" y="1053"/>
                  </a:moveTo>
                  <a:lnTo>
                    <a:pt x="84133" y="1053"/>
                  </a:lnTo>
                  <a:cubicBezTo>
                    <a:pt x="84138" y="1121"/>
                    <a:pt x="84141" y="1189"/>
                    <a:pt x="84148" y="1255"/>
                  </a:cubicBezTo>
                  <a:cubicBezTo>
                    <a:pt x="84222" y="1997"/>
                    <a:pt x="84372" y="2788"/>
                    <a:pt x="84905" y="3306"/>
                  </a:cubicBezTo>
                  <a:cubicBezTo>
                    <a:pt x="85385" y="3773"/>
                    <a:pt x="86091" y="3930"/>
                    <a:pt x="86761" y="3930"/>
                  </a:cubicBezTo>
                  <a:cubicBezTo>
                    <a:pt x="86766" y="3930"/>
                    <a:pt x="86770" y="3930"/>
                    <a:pt x="86775" y="3930"/>
                  </a:cubicBezTo>
                  <a:cubicBezTo>
                    <a:pt x="87364" y="3927"/>
                    <a:pt x="87956" y="3807"/>
                    <a:pt x="88484" y="3548"/>
                  </a:cubicBezTo>
                  <a:cubicBezTo>
                    <a:pt x="87644" y="2899"/>
                    <a:pt x="86752" y="2321"/>
                    <a:pt x="85815" y="1820"/>
                  </a:cubicBezTo>
                  <a:cubicBezTo>
                    <a:pt x="85269" y="1533"/>
                    <a:pt x="84708" y="1278"/>
                    <a:pt x="84133" y="1053"/>
                  </a:cubicBezTo>
                  <a:close/>
                  <a:moveTo>
                    <a:pt x="78550" y="0"/>
                  </a:moveTo>
                  <a:lnTo>
                    <a:pt x="78550" y="0"/>
                  </a:lnTo>
                  <a:cubicBezTo>
                    <a:pt x="76575" y="34"/>
                    <a:pt x="74606" y="443"/>
                    <a:pt x="72762" y="1297"/>
                  </a:cubicBezTo>
                  <a:cubicBezTo>
                    <a:pt x="72134" y="1587"/>
                    <a:pt x="71529" y="1926"/>
                    <a:pt x="70952" y="2311"/>
                  </a:cubicBezTo>
                  <a:cubicBezTo>
                    <a:pt x="70946" y="2536"/>
                    <a:pt x="70967" y="2761"/>
                    <a:pt x="71039" y="2976"/>
                  </a:cubicBezTo>
                  <a:cubicBezTo>
                    <a:pt x="71284" y="3710"/>
                    <a:pt x="72034" y="4164"/>
                    <a:pt x="72781" y="4367"/>
                  </a:cubicBezTo>
                  <a:cubicBezTo>
                    <a:pt x="73144" y="4465"/>
                    <a:pt x="73518" y="4512"/>
                    <a:pt x="73891" y="4512"/>
                  </a:cubicBezTo>
                  <a:cubicBezTo>
                    <a:pt x="75718" y="4512"/>
                    <a:pt x="77548" y="3394"/>
                    <a:pt x="78270" y="1700"/>
                  </a:cubicBezTo>
                  <a:cubicBezTo>
                    <a:pt x="78497" y="1168"/>
                    <a:pt x="78613" y="569"/>
                    <a:pt x="78550" y="0"/>
                  </a:cubicBezTo>
                  <a:close/>
                  <a:moveTo>
                    <a:pt x="25339" y="3474"/>
                  </a:moveTo>
                  <a:cubicBezTo>
                    <a:pt x="25034" y="3474"/>
                    <a:pt x="24729" y="3478"/>
                    <a:pt x="24422" y="3488"/>
                  </a:cubicBezTo>
                  <a:cubicBezTo>
                    <a:pt x="24203" y="3493"/>
                    <a:pt x="23984" y="3503"/>
                    <a:pt x="23764" y="3515"/>
                  </a:cubicBezTo>
                  <a:cubicBezTo>
                    <a:pt x="24634" y="4646"/>
                    <a:pt x="25732" y="5625"/>
                    <a:pt x="26753" y="6280"/>
                  </a:cubicBezTo>
                  <a:cubicBezTo>
                    <a:pt x="28507" y="7405"/>
                    <a:pt x="30592" y="7995"/>
                    <a:pt x="32675" y="7995"/>
                  </a:cubicBezTo>
                  <a:cubicBezTo>
                    <a:pt x="33555" y="7995"/>
                    <a:pt x="34435" y="7889"/>
                    <a:pt x="35290" y="7674"/>
                  </a:cubicBezTo>
                  <a:cubicBezTo>
                    <a:pt x="36396" y="7395"/>
                    <a:pt x="37474" y="6925"/>
                    <a:pt x="38332" y="6179"/>
                  </a:cubicBezTo>
                  <a:cubicBezTo>
                    <a:pt x="35999" y="5178"/>
                    <a:pt x="33559" y="4447"/>
                    <a:pt x="31060" y="3996"/>
                  </a:cubicBezTo>
                  <a:cubicBezTo>
                    <a:pt x="29188" y="3657"/>
                    <a:pt x="27277" y="3474"/>
                    <a:pt x="25339" y="3474"/>
                  </a:cubicBezTo>
                  <a:close/>
                  <a:moveTo>
                    <a:pt x="82680" y="4684"/>
                  </a:moveTo>
                  <a:cubicBezTo>
                    <a:pt x="82601" y="4684"/>
                    <a:pt x="82522" y="4686"/>
                    <a:pt x="82443" y="4691"/>
                  </a:cubicBezTo>
                  <a:lnTo>
                    <a:pt x="82443" y="4690"/>
                  </a:lnTo>
                  <a:cubicBezTo>
                    <a:pt x="81458" y="4751"/>
                    <a:pt x="80556" y="5307"/>
                    <a:pt x="79992" y="6101"/>
                  </a:cubicBezTo>
                  <a:cubicBezTo>
                    <a:pt x="81073" y="6174"/>
                    <a:pt x="82216" y="6460"/>
                    <a:pt x="83296" y="6939"/>
                  </a:cubicBezTo>
                  <a:cubicBezTo>
                    <a:pt x="84387" y="7426"/>
                    <a:pt x="85441" y="8096"/>
                    <a:pt x="86416" y="8905"/>
                  </a:cubicBezTo>
                  <a:cubicBezTo>
                    <a:pt x="86611" y="7850"/>
                    <a:pt x="86276" y="6713"/>
                    <a:pt x="85551" y="5919"/>
                  </a:cubicBezTo>
                  <a:cubicBezTo>
                    <a:pt x="84828" y="5127"/>
                    <a:pt x="83753" y="4684"/>
                    <a:pt x="82680" y="4684"/>
                  </a:cubicBezTo>
                  <a:close/>
                  <a:moveTo>
                    <a:pt x="91427" y="6365"/>
                  </a:moveTo>
                  <a:cubicBezTo>
                    <a:pt x="91341" y="6496"/>
                    <a:pt x="91263" y="6633"/>
                    <a:pt x="91198" y="6777"/>
                  </a:cubicBezTo>
                  <a:cubicBezTo>
                    <a:pt x="90706" y="7856"/>
                    <a:pt x="90979" y="9214"/>
                    <a:pt x="91788" y="10083"/>
                  </a:cubicBezTo>
                  <a:cubicBezTo>
                    <a:pt x="92449" y="10790"/>
                    <a:pt x="93420" y="11165"/>
                    <a:pt x="94388" y="11165"/>
                  </a:cubicBezTo>
                  <a:cubicBezTo>
                    <a:pt x="94469" y="11165"/>
                    <a:pt x="94550" y="11163"/>
                    <a:pt x="94631" y="11157"/>
                  </a:cubicBezTo>
                  <a:cubicBezTo>
                    <a:pt x="94522" y="10945"/>
                    <a:pt x="94420" y="10733"/>
                    <a:pt x="94304" y="10521"/>
                  </a:cubicBezTo>
                  <a:cubicBezTo>
                    <a:pt x="93501" y="9034"/>
                    <a:pt x="92537" y="7640"/>
                    <a:pt x="91427" y="6365"/>
                  </a:cubicBezTo>
                  <a:close/>
                  <a:moveTo>
                    <a:pt x="67498" y="5753"/>
                  </a:moveTo>
                  <a:cubicBezTo>
                    <a:pt x="67440" y="5842"/>
                    <a:pt x="67376" y="5926"/>
                    <a:pt x="67320" y="6019"/>
                  </a:cubicBezTo>
                  <a:cubicBezTo>
                    <a:pt x="66131" y="7927"/>
                    <a:pt x="65581" y="10066"/>
                    <a:pt x="65406" y="12063"/>
                  </a:cubicBezTo>
                  <a:cubicBezTo>
                    <a:pt x="66176" y="12042"/>
                    <a:pt x="66942" y="11791"/>
                    <a:pt x="67543" y="11308"/>
                  </a:cubicBezTo>
                  <a:cubicBezTo>
                    <a:pt x="68597" y="10458"/>
                    <a:pt x="69086" y="8968"/>
                    <a:pt x="68740" y="7660"/>
                  </a:cubicBezTo>
                  <a:cubicBezTo>
                    <a:pt x="68573" y="7031"/>
                    <a:pt x="68106" y="6273"/>
                    <a:pt x="67498" y="5753"/>
                  </a:cubicBezTo>
                  <a:close/>
                  <a:moveTo>
                    <a:pt x="15802" y="5040"/>
                  </a:moveTo>
                  <a:cubicBezTo>
                    <a:pt x="14152" y="5619"/>
                    <a:pt x="12527" y="6377"/>
                    <a:pt x="10988" y="7347"/>
                  </a:cubicBezTo>
                  <a:cubicBezTo>
                    <a:pt x="10013" y="7953"/>
                    <a:pt x="9086" y="8634"/>
                    <a:pt x="8215" y="9383"/>
                  </a:cubicBezTo>
                  <a:cubicBezTo>
                    <a:pt x="8328" y="10112"/>
                    <a:pt x="8597" y="10798"/>
                    <a:pt x="9068" y="11382"/>
                  </a:cubicBezTo>
                  <a:cubicBezTo>
                    <a:pt x="9823" y="12317"/>
                    <a:pt x="11021" y="12795"/>
                    <a:pt x="12223" y="12795"/>
                  </a:cubicBezTo>
                  <a:cubicBezTo>
                    <a:pt x="13010" y="12795"/>
                    <a:pt x="13798" y="12590"/>
                    <a:pt x="14465" y="12174"/>
                  </a:cubicBezTo>
                  <a:cubicBezTo>
                    <a:pt x="16151" y="11120"/>
                    <a:pt x="16974" y="8934"/>
                    <a:pt x="16594" y="6983"/>
                  </a:cubicBezTo>
                  <a:cubicBezTo>
                    <a:pt x="16468" y="6330"/>
                    <a:pt x="16185" y="5665"/>
                    <a:pt x="15802" y="5040"/>
                  </a:cubicBezTo>
                  <a:close/>
                  <a:moveTo>
                    <a:pt x="89395" y="11702"/>
                  </a:moveTo>
                  <a:cubicBezTo>
                    <a:pt x="89294" y="11702"/>
                    <a:pt x="89194" y="11706"/>
                    <a:pt x="89094" y="11714"/>
                  </a:cubicBezTo>
                  <a:cubicBezTo>
                    <a:pt x="89421" y="12143"/>
                    <a:pt x="89740" y="12583"/>
                    <a:pt x="90042" y="13047"/>
                  </a:cubicBezTo>
                  <a:cubicBezTo>
                    <a:pt x="90948" y="14433"/>
                    <a:pt x="91718" y="15948"/>
                    <a:pt x="92401" y="17541"/>
                  </a:cubicBezTo>
                  <a:lnTo>
                    <a:pt x="92402" y="17540"/>
                  </a:lnTo>
                  <a:cubicBezTo>
                    <a:pt x="92667" y="16950"/>
                    <a:pt x="92634" y="16275"/>
                    <a:pt x="92597" y="15629"/>
                  </a:cubicBezTo>
                  <a:cubicBezTo>
                    <a:pt x="92537" y="14582"/>
                    <a:pt x="92443" y="13452"/>
                    <a:pt x="91758" y="12659"/>
                  </a:cubicBezTo>
                  <a:cubicBezTo>
                    <a:pt x="91184" y="11995"/>
                    <a:pt x="90282" y="11702"/>
                    <a:pt x="89395" y="11702"/>
                  </a:cubicBezTo>
                  <a:close/>
                  <a:moveTo>
                    <a:pt x="72613" y="10845"/>
                  </a:moveTo>
                  <a:lnTo>
                    <a:pt x="72613" y="10845"/>
                  </a:lnTo>
                  <a:cubicBezTo>
                    <a:pt x="72178" y="10991"/>
                    <a:pt x="71771" y="11207"/>
                    <a:pt x="71408" y="11484"/>
                  </a:cubicBezTo>
                  <a:cubicBezTo>
                    <a:pt x="70522" y="12165"/>
                    <a:pt x="70010" y="13304"/>
                    <a:pt x="70093" y="14419"/>
                  </a:cubicBezTo>
                  <a:cubicBezTo>
                    <a:pt x="70175" y="15519"/>
                    <a:pt x="70826" y="16555"/>
                    <a:pt x="71763" y="17135"/>
                  </a:cubicBezTo>
                  <a:cubicBezTo>
                    <a:pt x="72187" y="17398"/>
                    <a:pt x="72668" y="17560"/>
                    <a:pt x="73160" y="17628"/>
                  </a:cubicBezTo>
                  <a:cubicBezTo>
                    <a:pt x="73144" y="17565"/>
                    <a:pt x="73124" y="17500"/>
                    <a:pt x="73107" y="17436"/>
                  </a:cubicBezTo>
                  <a:cubicBezTo>
                    <a:pt x="72705" y="15856"/>
                    <a:pt x="72433" y="14338"/>
                    <a:pt x="72411" y="12959"/>
                  </a:cubicBezTo>
                  <a:cubicBezTo>
                    <a:pt x="72401" y="12185"/>
                    <a:pt x="72467" y="11484"/>
                    <a:pt x="72613" y="10845"/>
                  </a:cubicBezTo>
                  <a:close/>
                  <a:moveTo>
                    <a:pt x="44480" y="9665"/>
                  </a:moveTo>
                  <a:cubicBezTo>
                    <a:pt x="43938" y="12158"/>
                    <a:pt x="44447" y="14884"/>
                    <a:pt x="45940" y="16959"/>
                  </a:cubicBezTo>
                  <a:cubicBezTo>
                    <a:pt x="46424" y="17632"/>
                    <a:pt x="47037" y="18260"/>
                    <a:pt x="47829" y="18505"/>
                  </a:cubicBezTo>
                  <a:cubicBezTo>
                    <a:pt x="48083" y="18583"/>
                    <a:pt x="48345" y="18618"/>
                    <a:pt x="48609" y="18618"/>
                  </a:cubicBezTo>
                  <a:cubicBezTo>
                    <a:pt x="49206" y="18618"/>
                    <a:pt x="49812" y="18439"/>
                    <a:pt x="50358" y="18178"/>
                  </a:cubicBezTo>
                  <a:cubicBezTo>
                    <a:pt x="50784" y="17973"/>
                    <a:pt x="51186" y="17720"/>
                    <a:pt x="51555" y="17422"/>
                  </a:cubicBezTo>
                  <a:cubicBezTo>
                    <a:pt x="50700" y="16013"/>
                    <a:pt x="49716" y="14648"/>
                    <a:pt x="48562" y="13348"/>
                  </a:cubicBezTo>
                  <a:cubicBezTo>
                    <a:pt x="47315" y="11941"/>
                    <a:pt x="45932" y="10733"/>
                    <a:pt x="44480" y="9665"/>
                  </a:cubicBezTo>
                  <a:close/>
                  <a:moveTo>
                    <a:pt x="20498" y="12760"/>
                  </a:moveTo>
                  <a:cubicBezTo>
                    <a:pt x="20477" y="12760"/>
                    <a:pt x="20457" y="12760"/>
                    <a:pt x="20436" y="12760"/>
                  </a:cubicBezTo>
                  <a:cubicBezTo>
                    <a:pt x="19361" y="12776"/>
                    <a:pt x="18267" y="13193"/>
                    <a:pt x="17562" y="14005"/>
                  </a:cubicBezTo>
                  <a:cubicBezTo>
                    <a:pt x="16787" y="14900"/>
                    <a:pt x="16562" y="16145"/>
                    <a:pt x="16525" y="17329"/>
                  </a:cubicBezTo>
                  <a:cubicBezTo>
                    <a:pt x="16511" y="17813"/>
                    <a:pt x="16503" y="18526"/>
                    <a:pt x="16555" y="19290"/>
                  </a:cubicBezTo>
                  <a:cubicBezTo>
                    <a:pt x="17804" y="18135"/>
                    <a:pt x="19281" y="17266"/>
                    <a:pt x="21102" y="16720"/>
                  </a:cubicBezTo>
                  <a:cubicBezTo>
                    <a:pt x="22281" y="16348"/>
                    <a:pt x="23576" y="16133"/>
                    <a:pt x="24912" y="16056"/>
                  </a:cubicBezTo>
                  <a:cubicBezTo>
                    <a:pt x="24972" y="16053"/>
                    <a:pt x="25033" y="16054"/>
                    <a:pt x="25093" y="16050"/>
                  </a:cubicBezTo>
                  <a:cubicBezTo>
                    <a:pt x="24404" y="14167"/>
                    <a:pt x="22504" y="12760"/>
                    <a:pt x="20498" y="12760"/>
                  </a:cubicBezTo>
                  <a:close/>
                  <a:moveTo>
                    <a:pt x="35867" y="14836"/>
                  </a:moveTo>
                  <a:cubicBezTo>
                    <a:pt x="35309" y="14836"/>
                    <a:pt x="34754" y="14927"/>
                    <a:pt x="34225" y="15124"/>
                  </a:cubicBezTo>
                  <a:cubicBezTo>
                    <a:pt x="33423" y="15423"/>
                    <a:pt x="32600" y="16112"/>
                    <a:pt x="32089" y="16945"/>
                  </a:cubicBezTo>
                  <a:cubicBezTo>
                    <a:pt x="33745" y="17449"/>
                    <a:pt x="35328" y="18154"/>
                    <a:pt x="36739" y="19025"/>
                  </a:cubicBezTo>
                  <a:cubicBezTo>
                    <a:pt x="37863" y="19734"/>
                    <a:pt x="38901" y="20532"/>
                    <a:pt x="39732" y="21424"/>
                  </a:cubicBezTo>
                  <a:cubicBezTo>
                    <a:pt x="39832" y="21529"/>
                    <a:pt x="39927" y="21645"/>
                    <a:pt x="40026" y="21756"/>
                  </a:cubicBezTo>
                  <a:cubicBezTo>
                    <a:pt x="40198" y="21591"/>
                    <a:pt x="40357" y="21413"/>
                    <a:pt x="40501" y="21223"/>
                  </a:cubicBezTo>
                  <a:cubicBezTo>
                    <a:pt x="41027" y="20523"/>
                    <a:pt x="41360" y="19647"/>
                    <a:pt x="41267" y="18776"/>
                  </a:cubicBezTo>
                  <a:cubicBezTo>
                    <a:pt x="41150" y="17694"/>
                    <a:pt x="40398" y="16773"/>
                    <a:pt x="39528" y="16117"/>
                  </a:cubicBezTo>
                  <a:cubicBezTo>
                    <a:pt x="38480" y="15327"/>
                    <a:pt x="37165" y="14836"/>
                    <a:pt x="35867" y="14836"/>
                  </a:cubicBezTo>
                  <a:close/>
                  <a:moveTo>
                    <a:pt x="65518" y="16625"/>
                  </a:moveTo>
                  <a:lnTo>
                    <a:pt x="65518" y="16625"/>
                  </a:lnTo>
                  <a:cubicBezTo>
                    <a:pt x="65617" y="17439"/>
                    <a:pt x="65746" y="18233"/>
                    <a:pt x="65891" y="19003"/>
                  </a:cubicBezTo>
                  <a:cubicBezTo>
                    <a:pt x="66208" y="20622"/>
                    <a:pt x="66589" y="22208"/>
                    <a:pt x="67007" y="23765"/>
                  </a:cubicBezTo>
                  <a:cubicBezTo>
                    <a:pt x="67560" y="23541"/>
                    <a:pt x="68084" y="23251"/>
                    <a:pt x="68526" y="22854"/>
                  </a:cubicBezTo>
                  <a:cubicBezTo>
                    <a:pt x="69228" y="22221"/>
                    <a:pt x="69715" y="21308"/>
                    <a:pt x="69683" y="20365"/>
                  </a:cubicBezTo>
                  <a:cubicBezTo>
                    <a:pt x="69642" y="19154"/>
                    <a:pt x="68764" y="18099"/>
                    <a:pt x="67708" y="17507"/>
                  </a:cubicBezTo>
                  <a:cubicBezTo>
                    <a:pt x="67237" y="17243"/>
                    <a:pt x="66362" y="16835"/>
                    <a:pt x="65518" y="16625"/>
                  </a:cubicBezTo>
                  <a:close/>
                  <a:moveTo>
                    <a:pt x="2871" y="16558"/>
                  </a:moveTo>
                  <a:cubicBezTo>
                    <a:pt x="2758" y="16558"/>
                    <a:pt x="2644" y="16559"/>
                    <a:pt x="2531" y="16563"/>
                  </a:cubicBezTo>
                  <a:cubicBezTo>
                    <a:pt x="2206" y="17192"/>
                    <a:pt x="1908" y="17831"/>
                    <a:pt x="1644" y="18479"/>
                  </a:cubicBezTo>
                  <a:cubicBezTo>
                    <a:pt x="845" y="20450"/>
                    <a:pt x="312" y="22478"/>
                    <a:pt x="1" y="24494"/>
                  </a:cubicBezTo>
                  <a:cubicBezTo>
                    <a:pt x="732" y="24601"/>
                    <a:pt x="1471" y="24673"/>
                    <a:pt x="2208" y="24673"/>
                  </a:cubicBezTo>
                  <a:cubicBezTo>
                    <a:pt x="2729" y="24673"/>
                    <a:pt x="3248" y="24637"/>
                    <a:pt x="3762" y="24552"/>
                  </a:cubicBezTo>
                  <a:cubicBezTo>
                    <a:pt x="5092" y="24333"/>
                    <a:pt x="6395" y="23765"/>
                    <a:pt x="7321" y="22785"/>
                  </a:cubicBezTo>
                  <a:cubicBezTo>
                    <a:pt x="7950" y="22118"/>
                    <a:pt x="8393" y="21259"/>
                    <a:pt x="8476" y="20346"/>
                  </a:cubicBezTo>
                  <a:cubicBezTo>
                    <a:pt x="8560" y="19433"/>
                    <a:pt x="8260" y="18474"/>
                    <a:pt x="7606" y="17833"/>
                  </a:cubicBezTo>
                  <a:cubicBezTo>
                    <a:pt x="6984" y="17224"/>
                    <a:pt x="6114" y="16945"/>
                    <a:pt x="5259" y="16786"/>
                  </a:cubicBezTo>
                  <a:cubicBezTo>
                    <a:pt x="4592" y="16662"/>
                    <a:pt x="3741" y="16558"/>
                    <a:pt x="2871" y="16558"/>
                  </a:cubicBezTo>
                  <a:close/>
                  <a:moveTo>
                    <a:pt x="74329" y="21595"/>
                  </a:moveTo>
                  <a:cubicBezTo>
                    <a:pt x="73869" y="21828"/>
                    <a:pt x="73446" y="22132"/>
                    <a:pt x="73087" y="22510"/>
                  </a:cubicBezTo>
                  <a:cubicBezTo>
                    <a:pt x="71932" y="23727"/>
                    <a:pt x="71511" y="25588"/>
                    <a:pt x="72012" y="27190"/>
                  </a:cubicBezTo>
                  <a:cubicBezTo>
                    <a:pt x="72248" y="27947"/>
                    <a:pt x="72726" y="28686"/>
                    <a:pt x="73467" y="28971"/>
                  </a:cubicBezTo>
                  <a:cubicBezTo>
                    <a:pt x="73735" y="29074"/>
                    <a:pt x="74016" y="29110"/>
                    <a:pt x="74302" y="29110"/>
                  </a:cubicBezTo>
                  <a:cubicBezTo>
                    <a:pt x="74639" y="29110"/>
                    <a:pt x="74981" y="29059"/>
                    <a:pt x="75314" y="29005"/>
                  </a:cubicBezTo>
                  <a:cubicBezTo>
                    <a:pt x="75838" y="28918"/>
                    <a:pt x="76374" y="28814"/>
                    <a:pt x="76887" y="28656"/>
                  </a:cubicBezTo>
                  <a:cubicBezTo>
                    <a:pt x="76067" y="26501"/>
                    <a:pt x="75261" y="24390"/>
                    <a:pt x="74552" y="22295"/>
                  </a:cubicBezTo>
                  <a:cubicBezTo>
                    <a:pt x="74473" y="22061"/>
                    <a:pt x="74405" y="21829"/>
                    <a:pt x="74329" y="21595"/>
                  </a:cubicBezTo>
                  <a:close/>
                  <a:moveTo>
                    <a:pt x="42990" y="24822"/>
                  </a:moveTo>
                  <a:cubicBezTo>
                    <a:pt x="42725" y="24822"/>
                    <a:pt x="42454" y="24832"/>
                    <a:pt x="42185" y="24853"/>
                  </a:cubicBezTo>
                  <a:cubicBezTo>
                    <a:pt x="43476" y="27213"/>
                    <a:pt x="44419" y="30048"/>
                    <a:pt x="45132" y="33112"/>
                  </a:cubicBezTo>
                  <a:cubicBezTo>
                    <a:pt x="45184" y="33327"/>
                    <a:pt x="45230" y="33549"/>
                    <a:pt x="45278" y="33768"/>
                  </a:cubicBezTo>
                  <a:lnTo>
                    <a:pt x="45278" y="33769"/>
                  </a:lnTo>
                  <a:cubicBezTo>
                    <a:pt x="46654" y="33311"/>
                    <a:pt x="47876" y="32351"/>
                    <a:pt x="48498" y="31045"/>
                  </a:cubicBezTo>
                  <a:cubicBezTo>
                    <a:pt x="49181" y="29612"/>
                    <a:pt x="49050" y="27779"/>
                    <a:pt x="48032" y="26558"/>
                  </a:cubicBezTo>
                  <a:cubicBezTo>
                    <a:pt x="47268" y="25644"/>
                    <a:pt x="46098" y="25139"/>
                    <a:pt x="44919" y="24965"/>
                  </a:cubicBezTo>
                  <a:cubicBezTo>
                    <a:pt x="44457" y="24896"/>
                    <a:pt x="43747" y="24822"/>
                    <a:pt x="42990" y="24822"/>
                  </a:cubicBezTo>
                  <a:close/>
                  <a:moveTo>
                    <a:pt x="53906" y="22173"/>
                  </a:moveTo>
                  <a:cubicBezTo>
                    <a:pt x="53365" y="22604"/>
                    <a:pt x="52918" y="23173"/>
                    <a:pt x="52644" y="23730"/>
                  </a:cubicBezTo>
                  <a:cubicBezTo>
                    <a:pt x="52018" y="25005"/>
                    <a:pt x="51925" y="26468"/>
                    <a:pt x="51877" y="27889"/>
                  </a:cubicBezTo>
                  <a:cubicBezTo>
                    <a:pt x="51837" y="29068"/>
                    <a:pt x="51820" y="30260"/>
                    <a:pt x="52065" y="31416"/>
                  </a:cubicBezTo>
                  <a:cubicBezTo>
                    <a:pt x="52308" y="32570"/>
                    <a:pt x="52832" y="33698"/>
                    <a:pt x="53722" y="34473"/>
                  </a:cubicBezTo>
                  <a:cubicBezTo>
                    <a:pt x="54521" y="35171"/>
                    <a:pt x="55575" y="35507"/>
                    <a:pt x="56637" y="35507"/>
                  </a:cubicBezTo>
                  <a:cubicBezTo>
                    <a:pt x="56794" y="35507"/>
                    <a:pt x="56951" y="35500"/>
                    <a:pt x="57107" y="35485"/>
                  </a:cubicBezTo>
                  <a:cubicBezTo>
                    <a:pt x="56893" y="33944"/>
                    <a:pt x="56651" y="32367"/>
                    <a:pt x="56340" y="30750"/>
                  </a:cubicBezTo>
                  <a:cubicBezTo>
                    <a:pt x="55792" y="27953"/>
                    <a:pt x="55059" y="25055"/>
                    <a:pt x="53906" y="22173"/>
                  </a:cubicBezTo>
                  <a:close/>
                  <a:moveTo>
                    <a:pt x="12789" y="27449"/>
                  </a:moveTo>
                  <a:lnTo>
                    <a:pt x="12789" y="27449"/>
                  </a:lnTo>
                  <a:cubicBezTo>
                    <a:pt x="11247" y="27610"/>
                    <a:pt x="9601" y="28264"/>
                    <a:pt x="8653" y="29118"/>
                  </a:cubicBezTo>
                  <a:cubicBezTo>
                    <a:pt x="7131" y="30489"/>
                    <a:pt x="6615" y="32865"/>
                    <a:pt x="7434" y="34744"/>
                  </a:cubicBezTo>
                  <a:cubicBezTo>
                    <a:pt x="8199" y="36503"/>
                    <a:pt x="10078" y="37702"/>
                    <a:pt x="11989" y="37702"/>
                  </a:cubicBezTo>
                  <a:cubicBezTo>
                    <a:pt x="12120" y="37702"/>
                    <a:pt x="12252" y="37697"/>
                    <a:pt x="12383" y="37685"/>
                  </a:cubicBezTo>
                  <a:cubicBezTo>
                    <a:pt x="12977" y="37632"/>
                    <a:pt x="13551" y="37457"/>
                    <a:pt x="14082" y="37193"/>
                  </a:cubicBezTo>
                  <a:cubicBezTo>
                    <a:pt x="13839" y="36494"/>
                    <a:pt x="13626" y="35787"/>
                    <a:pt x="13448" y="35076"/>
                  </a:cubicBezTo>
                  <a:cubicBezTo>
                    <a:pt x="13108" y="33690"/>
                    <a:pt x="12857" y="32298"/>
                    <a:pt x="12752" y="30928"/>
                  </a:cubicBezTo>
                  <a:cubicBezTo>
                    <a:pt x="12661" y="29769"/>
                    <a:pt x="12675" y="28605"/>
                    <a:pt x="12789" y="27449"/>
                  </a:cubicBezTo>
                  <a:close/>
                  <a:moveTo>
                    <a:pt x="69552" y="32095"/>
                  </a:moveTo>
                  <a:lnTo>
                    <a:pt x="69552" y="32095"/>
                  </a:lnTo>
                  <a:cubicBezTo>
                    <a:pt x="69859" y="33052"/>
                    <a:pt x="70160" y="34001"/>
                    <a:pt x="70450" y="34941"/>
                  </a:cubicBezTo>
                  <a:cubicBezTo>
                    <a:pt x="70967" y="36616"/>
                    <a:pt x="71445" y="38265"/>
                    <a:pt x="71839" y="39896"/>
                  </a:cubicBezTo>
                  <a:cubicBezTo>
                    <a:pt x="71914" y="40193"/>
                    <a:pt x="71981" y="40490"/>
                    <a:pt x="72048" y="40786"/>
                  </a:cubicBezTo>
                  <a:cubicBezTo>
                    <a:pt x="73437" y="40235"/>
                    <a:pt x="74566" y="39020"/>
                    <a:pt x="74894" y="37561"/>
                  </a:cubicBezTo>
                  <a:cubicBezTo>
                    <a:pt x="75295" y="35786"/>
                    <a:pt x="74452" y="33786"/>
                    <a:pt x="72872" y="32884"/>
                  </a:cubicBezTo>
                  <a:lnTo>
                    <a:pt x="72872" y="32885"/>
                  </a:lnTo>
                  <a:cubicBezTo>
                    <a:pt x="72122" y="32459"/>
                    <a:pt x="70839" y="32146"/>
                    <a:pt x="69552" y="32095"/>
                  </a:cubicBezTo>
                  <a:close/>
                  <a:moveTo>
                    <a:pt x="46544" y="40731"/>
                  </a:moveTo>
                  <a:lnTo>
                    <a:pt x="46544" y="40731"/>
                  </a:lnTo>
                  <a:cubicBezTo>
                    <a:pt x="46689" y="41615"/>
                    <a:pt x="46840" y="42512"/>
                    <a:pt x="46999" y="43421"/>
                  </a:cubicBezTo>
                  <a:cubicBezTo>
                    <a:pt x="47361" y="45482"/>
                    <a:pt x="47775" y="47613"/>
                    <a:pt x="48327" y="49779"/>
                  </a:cubicBezTo>
                  <a:cubicBezTo>
                    <a:pt x="49265" y="49687"/>
                    <a:pt x="50177" y="49428"/>
                    <a:pt x="50977" y="48936"/>
                  </a:cubicBezTo>
                  <a:cubicBezTo>
                    <a:pt x="52402" y="48061"/>
                    <a:pt x="53384" y="46368"/>
                    <a:pt x="53110" y="44719"/>
                  </a:cubicBezTo>
                  <a:cubicBezTo>
                    <a:pt x="52824" y="42995"/>
                    <a:pt x="51265" y="41705"/>
                    <a:pt x="49590" y="41205"/>
                  </a:cubicBezTo>
                  <a:cubicBezTo>
                    <a:pt x="48803" y="40971"/>
                    <a:pt x="47633" y="40749"/>
                    <a:pt x="46544" y="40731"/>
                  </a:cubicBezTo>
                  <a:close/>
                  <a:moveTo>
                    <a:pt x="1759" y="40449"/>
                  </a:moveTo>
                  <a:cubicBezTo>
                    <a:pt x="2991" y="43879"/>
                    <a:pt x="4706" y="47107"/>
                    <a:pt x="6940" y="50049"/>
                  </a:cubicBezTo>
                  <a:cubicBezTo>
                    <a:pt x="7052" y="50200"/>
                    <a:pt x="7179" y="50344"/>
                    <a:pt x="7296" y="50494"/>
                  </a:cubicBezTo>
                  <a:cubicBezTo>
                    <a:pt x="7544" y="50136"/>
                    <a:pt x="7735" y="49735"/>
                    <a:pt x="7873" y="49321"/>
                  </a:cubicBezTo>
                  <a:cubicBezTo>
                    <a:pt x="8638" y="47026"/>
                    <a:pt x="8039" y="44329"/>
                    <a:pt x="6374" y="42574"/>
                  </a:cubicBezTo>
                  <a:cubicBezTo>
                    <a:pt x="5260" y="41399"/>
                    <a:pt x="3472" y="40514"/>
                    <a:pt x="1759" y="40449"/>
                  </a:cubicBezTo>
                  <a:close/>
                  <a:moveTo>
                    <a:pt x="80473" y="39053"/>
                  </a:moveTo>
                  <a:cubicBezTo>
                    <a:pt x="79300" y="39428"/>
                    <a:pt x="78164" y="40282"/>
                    <a:pt x="77484" y="41075"/>
                  </a:cubicBezTo>
                  <a:cubicBezTo>
                    <a:pt x="76155" y="42623"/>
                    <a:pt x="75579" y="44767"/>
                    <a:pt x="75851" y="46790"/>
                  </a:cubicBezTo>
                  <a:cubicBezTo>
                    <a:pt x="76010" y="47982"/>
                    <a:pt x="76491" y="49190"/>
                    <a:pt x="77441" y="49928"/>
                  </a:cubicBezTo>
                  <a:cubicBezTo>
                    <a:pt x="78169" y="50493"/>
                    <a:pt x="79108" y="50730"/>
                    <a:pt x="80032" y="50730"/>
                  </a:cubicBezTo>
                  <a:cubicBezTo>
                    <a:pt x="80105" y="50730"/>
                    <a:pt x="80177" y="50729"/>
                    <a:pt x="80249" y="50726"/>
                  </a:cubicBezTo>
                  <a:cubicBezTo>
                    <a:pt x="80894" y="50700"/>
                    <a:pt x="81527" y="50558"/>
                    <a:pt x="82123" y="50319"/>
                  </a:cubicBezTo>
                  <a:cubicBezTo>
                    <a:pt x="82150" y="47887"/>
                    <a:pt x="81866" y="45542"/>
                    <a:pt x="81466" y="43314"/>
                  </a:cubicBezTo>
                  <a:cubicBezTo>
                    <a:pt x="81190" y="41863"/>
                    <a:pt x="80857" y="40438"/>
                    <a:pt x="80473" y="39053"/>
                  </a:cubicBezTo>
                  <a:close/>
                  <a:moveTo>
                    <a:pt x="16178" y="41800"/>
                  </a:moveTo>
                  <a:cubicBezTo>
                    <a:pt x="15489" y="42317"/>
                    <a:pt x="14911" y="42968"/>
                    <a:pt x="14564" y="43706"/>
                  </a:cubicBezTo>
                  <a:cubicBezTo>
                    <a:pt x="13662" y="45624"/>
                    <a:pt x="13995" y="47991"/>
                    <a:pt x="15161" y="49763"/>
                  </a:cubicBezTo>
                  <a:cubicBezTo>
                    <a:pt x="16325" y="51535"/>
                    <a:pt x="18229" y="52738"/>
                    <a:pt x="20261" y="53340"/>
                  </a:cubicBezTo>
                  <a:cubicBezTo>
                    <a:pt x="21016" y="53563"/>
                    <a:pt x="21819" y="53705"/>
                    <a:pt x="22608" y="53705"/>
                  </a:cubicBezTo>
                  <a:cubicBezTo>
                    <a:pt x="23475" y="53705"/>
                    <a:pt x="24327" y="53534"/>
                    <a:pt x="25083" y="53114"/>
                  </a:cubicBezTo>
                  <a:cubicBezTo>
                    <a:pt x="25628" y="52812"/>
                    <a:pt x="26076" y="52384"/>
                    <a:pt x="26442" y="51890"/>
                  </a:cubicBezTo>
                  <a:cubicBezTo>
                    <a:pt x="25230" y="51028"/>
                    <a:pt x="24067" y="50174"/>
                    <a:pt x="22981" y="49303"/>
                  </a:cubicBezTo>
                  <a:cubicBezTo>
                    <a:pt x="21715" y="48287"/>
                    <a:pt x="20550" y="47261"/>
                    <a:pt x="19517" y="46198"/>
                  </a:cubicBezTo>
                  <a:cubicBezTo>
                    <a:pt x="18461" y="45116"/>
                    <a:pt x="17650" y="44092"/>
                    <a:pt x="16864" y="42912"/>
                  </a:cubicBezTo>
                  <a:cubicBezTo>
                    <a:pt x="16624" y="42551"/>
                    <a:pt x="16398" y="42179"/>
                    <a:pt x="16178" y="41800"/>
                  </a:cubicBezTo>
                  <a:close/>
                  <a:moveTo>
                    <a:pt x="59185" y="48643"/>
                  </a:moveTo>
                  <a:cubicBezTo>
                    <a:pt x="58697" y="49178"/>
                    <a:pt x="58295" y="49762"/>
                    <a:pt x="58045" y="50239"/>
                  </a:cubicBezTo>
                  <a:cubicBezTo>
                    <a:pt x="57488" y="51299"/>
                    <a:pt x="57222" y="52545"/>
                    <a:pt x="57485" y="53714"/>
                  </a:cubicBezTo>
                  <a:cubicBezTo>
                    <a:pt x="57748" y="54883"/>
                    <a:pt x="58594" y="55947"/>
                    <a:pt x="59738" y="56303"/>
                  </a:cubicBezTo>
                  <a:cubicBezTo>
                    <a:pt x="60015" y="56390"/>
                    <a:pt x="60299" y="56430"/>
                    <a:pt x="60582" y="56430"/>
                  </a:cubicBezTo>
                  <a:cubicBezTo>
                    <a:pt x="61131" y="56430"/>
                    <a:pt x="61679" y="56280"/>
                    <a:pt x="62178" y="56023"/>
                  </a:cubicBezTo>
                  <a:cubicBezTo>
                    <a:pt x="62002" y="55758"/>
                    <a:pt x="61831" y="55482"/>
                    <a:pt x="61669" y="55197"/>
                  </a:cubicBezTo>
                  <a:cubicBezTo>
                    <a:pt x="61345" y="54639"/>
                    <a:pt x="61031" y="53972"/>
                    <a:pt x="60732" y="53305"/>
                  </a:cubicBezTo>
                  <a:cubicBezTo>
                    <a:pt x="60440" y="52634"/>
                    <a:pt x="60175" y="51939"/>
                    <a:pt x="59931" y="51224"/>
                  </a:cubicBezTo>
                  <a:cubicBezTo>
                    <a:pt x="59650" y="50393"/>
                    <a:pt x="59406" y="49529"/>
                    <a:pt x="59185" y="48643"/>
                  </a:cubicBezTo>
                  <a:close/>
                  <a:moveTo>
                    <a:pt x="72336" y="53955"/>
                  </a:moveTo>
                  <a:cubicBezTo>
                    <a:pt x="72176" y="54438"/>
                    <a:pt x="71999" y="54903"/>
                    <a:pt x="71790" y="55332"/>
                  </a:cubicBezTo>
                  <a:cubicBezTo>
                    <a:pt x="71530" y="55867"/>
                    <a:pt x="71201" y="56407"/>
                    <a:pt x="70895" y="56794"/>
                  </a:cubicBezTo>
                  <a:cubicBezTo>
                    <a:pt x="70240" y="57619"/>
                    <a:pt x="69358" y="58325"/>
                    <a:pt x="68464" y="58749"/>
                  </a:cubicBezTo>
                  <a:cubicBezTo>
                    <a:pt x="68421" y="58769"/>
                    <a:pt x="68378" y="58780"/>
                    <a:pt x="68333" y="58799"/>
                  </a:cubicBezTo>
                  <a:cubicBezTo>
                    <a:pt x="68422" y="59398"/>
                    <a:pt x="68646" y="59940"/>
                    <a:pt x="69078" y="60324"/>
                  </a:cubicBezTo>
                  <a:cubicBezTo>
                    <a:pt x="69525" y="60720"/>
                    <a:pt x="70128" y="60898"/>
                    <a:pt x="70722" y="60955"/>
                  </a:cubicBezTo>
                  <a:cubicBezTo>
                    <a:pt x="70875" y="60970"/>
                    <a:pt x="71027" y="60977"/>
                    <a:pt x="71180" y="60977"/>
                  </a:cubicBezTo>
                  <a:cubicBezTo>
                    <a:pt x="72147" y="60977"/>
                    <a:pt x="73114" y="60685"/>
                    <a:pt x="73903" y="60128"/>
                  </a:cubicBezTo>
                  <a:cubicBezTo>
                    <a:pt x="74816" y="59481"/>
                    <a:pt x="75475" y="58479"/>
                    <a:pt x="75677" y="57378"/>
                  </a:cubicBezTo>
                  <a:cubicBezTo>
                    <a:pt x="75810" y="56661"/>
                    <a:pt x="75738" y="55882"/>
                    <a:pt x="75334" y="55276"/>
                  </a:cubicBezTo>
                  <a:cubicBezTo>
                    <a:pt x="74925" y="54662"/>
                    <a:pt x="74223" y="54297"/>
                    <a:pt x="73509" y="54111"/>
                  </a:cubicBezTo>
                  <a:cubicBezTo>
                    <a:pt x="73169" y="54023"/>
                    <a:pt x="72764" y="53968"/>
                    <a:pt x="72336" y="53955"/>
                  </a:cubicBezTo>
                  <a:close/>
                  <a:moveTo>
                    <a:pt x="31442" y="55409"/>
                  </a:moveTo>
                  <a:cubicBezTo>
                    <a:pt x="30875" y="55849"/>
                    <a:pt x="30405" y="56403"/>
                    <a:pt x="30103" y="57056"/>
                  </a:cubicBezTo>
                  <a:cubicBezTo>
                    <a:pt x="29463" y="58441"/>
                    <a:pt x="29681" y="60228"/>
                    <a:pt x="30766" y="61301"/>
                  </a:cubicBezTo>
                  <a:cubicBezTo>
                    <a:pt x="31594" y="62119"/>
                    <a:pt x="32800" y="62453"/>
                    <a:pt x="33963" y="62497"/>
                  </a:cubicBezTo>
                  <a:cubicBezTo>
                    <a:pt x="34057" y="62500"/>
                    <a:pt x="34150" y="62502"/>
                    <a:pt x="34244" y="62502"/>
                  </a:cubicBezTo>
                  <a:cubicBezTo>
                    <a:pt x="35453" y="62502"/>
                    <a:pt x="36675" y="62204"/>
                    <a:pt x="37678" y="61533"/>
                  </a:cubicBezTo>
                  <a:cubicBezTo>
                    <a:pt x="37905" y="61378"/>
                    <a:pt x="38118" y="61206"/>
                    <a:pt x="38314" y="61014"/>
                  </a:cubicBezTo>
                  <a:cubicBezTo>
                    <a:pt x="36138" y="58880"/>
                    <a:pt x="33805" y="57112"/>
                    <a:pt x="31512" y="55460"/>
                  </a:cubicBezTo>
                  <a:lnTo>
                    <a:pt x="31442" y="55409"/>
                  </a:lnTo>
                  <a:close/>
                  <a:moveTo>
                    <a:pt x="22097" y="58040"/>
                  </a:moveTo>
                  <a:cubicBezTo>
                    <a:pt x="21866" y="58040"/>
                    <a:pt x="21634" y="58049"/>
                    <a:pt x="21408" y="58059"/>
                  </a:cubicBezTo>
                  <a:cubicBezTo>
                    <a:pt x="19969" y="58125"/>
                    <a:pt x="18154" y="58194"/>
                    <a:pt x="16652" y="58771"/>
                  </a:cubicBezTo>
                  <a:cubicBezTo>
                    <a:pt x="19253" y="60482"/>
                    <a:pt x="21815" y="61924"/>
                    <a:pt x="24226" y="63327"/>
                  </a:cubicBezTo>
                  <a:cubicBezTo>
                    <a:pt x="24762" y="62641"/>
                    <a:pt x="25108" y="61820"/>
                    <a:pt x="25148" y="60950"/>
                  </a:cubicBezTo>
                  <a:cubicBezTo>
                    <a:pt x="25191" y="60048"/>
                    <a:pt x="24875" y="59084"/>
                    <a:pt x="24146" y="58554"/>
                  </a:cubicBezTo>
                  <a:cubicBezTo>
                    <a:pt x="23564" y="58130"/>
                    <a:pt x="22831" y="58040"/>
                    <a:pt x="22097" y="58040"/>
                  </a:cubicBezTo>
                  <a:close/>
                  <a:moveTo>
                    <a:pt x="51355" y="56880"/>
                  </a:moveTo>
                  <a:cubicBezTo>
                    <a:pt x="51154" y="56880"/>
                    <a:pt x="50958" y="56889"/>
                    <a:pt x="50768" y="56909"/>
                  </a:cubicBezTo>
                  <a:cubicBezTo>
                    <a:pt x="50895" y="57190"/>
                    <a:pt x="51015" y="57470"/>
                    <a:pt x="51150" y="57748"/>
                  </a:cubicBezTo>
                  <a:cubicBezTo>
                    <a:pt x="51620" y="58703"/>
                    <a:pt x="52109" y="59646"/>
                    <a:pt x="52720" y="60621"/>
                  </a:cubicBezTo>
                  <a:cubicBezTo>
                    <a:pt x="53606" y="62027"/>
                    <a:pt x="54644" y="63401"/>
                    <a:pt x="55927" y="64665"/>
                  </a:cubicBezTo>
                  <a:cubicBezTo>
                    <a:pt x="56157" y="64446"/>
                    <a:pt x="56361" y="64202"/>
                    <a:pt x="56509" y="63915"/>
                  </a:cubicBezTo>
                  <a:cubicBezTo>
                    <a:pt x="57095" y="62788"/>
                    <a:pt x="56904" y="61413"/>
                    <a:pt x="56499" y="60211"/>
                  </a:cubicBezTo>
                  <a:cubicBezTo>
                    <a:pt x="56219" y="59375"/>
                    <a:pt x="55822" y="58546"/>
                    <a:pt x="55149" y="57978"/>
                  </a:cubicBezTo>
                  <a:lnTo>
                    <a:pt x="55149" y="57979"/>
                  </a:lnTo>
                  <a:cubicBezTo>
                    <a:pt x="54405" y="57354"/>
                    <a:pt x="52775" y="56880"/>
                    <a:pt x="51355" y="56880"/>
                  </a:cubicBezTo>
                  <a:close/>
                  <a:moveTo>
                    <a:pt x="66403" y="64630"/>
                  </a:moveTo>
                  <a:cubicBezTo>
                    <a:pt x="66186" y="64630"/>
                    <a:pt x="65970" y="64640"/>
                    <a:pt x="65754" y="64660"/>
                  </a:cubicBezTo>
                  <a:cubicBezTo>
                    <a:pt x="64015" y="64819"/>
                    <a:pt x="62305" y="65637"/>
                    <a:pt x="61246" y="67024"/>
                  </a:cubicBezTo>
                  <a:cubicBezTo>
                    <a:pt x="61035" y="67301"/>
                    <a:pt x="60842" y="67626"/>
                    <a:pt x="60680" y="67978"/>
                  </a:cubicBezTo>
                  <a:cubicBezTo>
                    <a:pt x="60733" y="68002"/>
                    <a:pt x="60783" y="68029"/>
                    <a:pt x="60836" y="68053"/>
                  </a:cubicBezTo>
                  <a:cubicBezTo>
                    <a:pt x="62118" y="68609"/>
                    <a:pt x="63512" y="68992"/>
                    <a:pt x="64974" y="69124"/>
                  </a:cubicBezTo>
                  <a:cubicBezTo>
                    <a:pt x="65381" y="69162"/>
                    <a:pt x="65785" y="69180"/>
                    <a:pt x="66186" y="69180"/>
                  </a:cubicBezTo>
                  <a:cubicBezTo>
                    <a:pt x="68338" y="69180"/>
                    <a:pt x="70383" y="68654"/>
                    <a:pt x="72172" y="67824"/>
                  </a:cubicBezTo>
                  <a:cubicBezTo>
                    <a:pt x="71924" y="67376"/>
                    <a:pt x="71618" y="66964"/>
                    <a:pt x="71262" y="66596"/>
                  </a:cubicBezTo>
                  <a:cubicBezTo>
                    <a:pt x="70009" y="65310"/>
                    <a:pt x="68201" y="64630"/>
                    <a:pt x="66403" y="64630"/>
                  </a:cubicBezTo>
                  <a:close/>
                  <a:moveTo>
                    <a:pt x="33611" y="67806"/>
                  </a:moveTo>
                  <a:cubicBezTo>
                    <a:pt x="33087" y="67806"/>
                    <a:pt x="32562" y="67856"/>
                    <a:pt x="32051" y="67949"/>
                  </a:cubicBezTo>
                  <a:cubicBezTo>
                    <a:pt x="31889" y="67979"/>
                    <a:pt x="31728" y="68019"/>
                    <a:pt x="31569" y="68057"/>
                  </a:cubicBezTo>
                  <a:cubicBezTo>
                    <a:pt x="32312" y="68612"/>
                    <a:pt x="33025" y="69175"/>
                    <a:pt x="33695" y="69751"/>
                  </a:cubicBezTo>
                  <a:lnTo>
                    <a:pt x="34513" y="70503"/>
                  </a:lnTo>
                  <a:lnTo>
                    <a:pt x="35265" y="71274"/>
                  </a:lnTo>
                  <a:cubicBezTo>
                    <a:pt x="35491" y="71534"/>
                    <a:pt x="35736" y="71791"/>
                    <a:pt x="35960" y="72052"/>
                  </a:cubicBezTo>
                  <a:cubicBezTo>
                    <a:pt x="36157" y="72317"/>
                    <a:pt x="36388" y="72578"/>
                    <a:pt x="36573" y="72847"/>
                  </a:cubicBezTo>
                  <a:cubicBezTo>
                    <a:pt x="37111" y="73614"/>
                    <a:pt x="37535" y="74389"/>
                    <a:pt x="37828" y="75193"/>
                  </a:cubicBezTo>
                  <a:cubicBezTo>
                    <a:pt x="38314" y="74776"/>
                    <a:pt x="38714" y="74270"/>
                    <a:pt x="38949" y="73676"/>
                  </a:cubicBezTo>
                  <a:cubicBezTo>
                    <a:pt x="39622" y="71983"/>
                    <a:pt x="38778" y="69938"/>
                    <a:pt x="37293" y="68879"/>
                  </a:cubicBezTo>
                  <a:cubicBezTo>
                    <a:pt x="36232" y="68122"/>
                    <a:pt x="34925" y="67806"/>
                    <a:pt x="33611" y="67806"/>
                  </a:cubicBezTo>
                  <a:close/>
                  <a:moveTo>
                    <a:pt x="45593" y="74866"/>
                  </a:moveTo>
                  <a:cubicBezTo>
                    <a:pt x="44751" y="75027"/>
                    <a:pt x="43915" y="75442"/>
                    <a:pt x="43219" y="76144"/>
                  </a:cubicBezTo>
                  <a:lnTo>
                    <a:pt x="43219" y="76145"/>
                  </a:lnTo>
                  <a:cubicBezTo>
                    <a:pt x="42128" y="77245"/>
                    <a:pt x="41659" y="78924"/>
                    <a:pt x="42023" y="80430"/>
                  </a:cubicBezTo>
                  <a:cubicBezTo>
                    <a:pt x="42264" y="81426"/>
                    <a:pt x="42880" y="82350"/>
                    <a:pt x="43772" y="82848"/>
                  </a:cubicBezTo>
                  <a:cubicBezTo>
                    <a:pt x="43847" y="82711"/>
                    <a:pt x="43925" y="82576"/>
                    <a:pt x="43996" y="82435"/>
                  </a:cubicBezTo>
                  <a:cubicBezTo>
                    <a:pt x="45064" y="80325"/>
                    <a:pt x="45620" y="77993"/>
                    <a:pt x="45617" y="75628"/>
                  </a:cubicBezTo>
                  <a:cubicBezTo>
                    <a:pt x="45617" y="75374"/>
                    <a:pt x="45607" y="75119"/>
                    <a:pt x="45593" y="74866"/>
                  </a:cubicBezTo>
                  <a:close/>
                  <a:moveTo>
                    <a:pt x="37585" y="81018"/>
                  </a:moveTo>
                  <a:cubicBezTo>
                    <a:pt x="37204" y="81856"/>
                    <a:pt x="36688" y="82654"/>
                    <a:pt x="36027" y="83344"/>
                  </a:cubicBezTo>
                  <a:cubicBezTo>
                    <a:pt x="35840" y="83540"/>
                    <a:pt x="35642" y="83728"/>
                    <a:pt x="35436" y="83905"/>
                  </a:cubicBezTo>
                  <a:cubicBezTo>
                    <a:pt x="35610" y="84073"/>
                    <a:pt x="35792" y="84214"/>
                    <a:pt x="35976" y="84301"/>
                  </a:cubicBezTo>
                  <a:cubicBezTo>
                    <a:pt x="36201" y="84406"/>
                    <a:pt x="36452" y="84461"/>
                    <a:pt x="36700" y="84461"/>
                  </a:cubicBezTo>
                  <a:cubicBezTo>
                    <a:pt x="37056" y="84461"/>
                    <a:pt x="37407" y="84348"/>
                    <a:pt x="37669" y="84110"/>
                  </a:cubicBezTo>
                  <a:cubicBezTo>
                    <a:pt x="38020" y="83793"/>
                    <a:pt x="38170" y="83316"/>
                    <a:pt x="38296" y="82860"/>
                  </a:cubicBezTo>
                  <a:cubicBezTo>
                    <a:pt x="38414" y="82438"/>
                    <a:pt x="38520" y="81965"/>
                    <a:pt x="38312" y="81578"/>
                  </a:cubicBezTo>
                  <a:cubicBezTo>
                    <a:pt x="38164" y="81302"/>
                    <a:pt x="37882" y="81133"/>
                    <a:pt x="37585" y="81018"/>
                  </a:cubicBezTo>
                  <a:close/>
                  <a:moveTo>
                    <a:pt x="21418" y="83456"/>
                  </a:moveTo>
                  <a:cubicBezTo>
                    <a:pt x="21373" y="83697"/>
                    <a:pt x="21357" y="83932"/>
                    <a:pt x="21378" y="84149"/>
                  </a:cubicBezTo>
                  <a:cubicBezTo>
                    <a:pt x="21494" y="85408"/>
                    <a:pt x="22542" y="86520"/>
                    <a:pt x="23792" y="86712"/>
                  </a:cubicBezTo>
                  <a:cubicBezTo>
                    <a:pt x="23926" y="86732"/>
                    <a:pt x="24062" y="86742"/>
                    <a:pt x="24199" y="86742"/>
                  </a:cubicBezTo>
                  <a:cubicBezTo>
                    <a:pt x="24745" y="86742"/>
                    <a:pt x="25291" y="86578"/>
                    <a:pt x="25721" y="86244"/>
                  </a:cubicBezTo>
                  <a:cubicBezTo>
                    <a:pt x="25999" y="86027"/>
                    <a:pt x="26217" y="85751"/>
                    <a:pt x="26394" y="85446"/>
                  </a:cubicBezTo>
                  <a:cubicBezTo>
                    <a:pt x="24705" y="85011"/>
                    <a:pt x="23040" y="84319"/>
                    <a:pt x="21418" y="83456"/>
                  </a:cubicBezTo>
                  <a:close/>
                  <a:moveTo>
                    <a:pt x="35039" y="87357"/>
                  </a:moveTo>
                  <a:cubicBezTo>
                    <a:pt x="34062" y="87357"/>
                    <a:pt x="33077" y="87846"/>
                    <a:pt x="32548" y="88674"/>
                  </a:cubicBezTo>
                  <a:cubicBezTo>
                    <a:pt x="32202" y="89215"/>
                    <a:pt x="32060" y="89838"/>
                    <a:pt x="32024" y="90471"/>
                  </a:cubicBezTo>
                  <a:lnTo>
                    <a:pt x="32040" y="90471"/>
                  </a:lnTo>
                  <a:lnTo>
                    <a:pt x="32852" y="90382"/>
                  </a:lnTo>
                  <a:lnTo>
                    <a:pt x="33259" y="90336"/>
                  </a:lnTo>
                  <a:lnTo>
                    <a:pt x="33661" y="90254"/>
                  </a:lnTo>
                  <a:cubicBezTo>
                    <a:pt x="34988" y="89989"/>
                    <a:pt x="36300" y="89553"/>
                    <a:pt x="37526" y="88935"/>
                  </a:cubicBezTo>
                  <a:cubicBezTo>
                    <a:pt x="37212" y="88318"/>
                    <a:pt x="36696" y="87804"/>
                    <a:pt x="36052" y="87547"/>
                  </a:cubicBezTo>
                  <a:cubicBezTo>
                    <a:pt x="35729" y="87418"/>
                    <a:pt x="35384" y="87357"/>
                    <a:pt x="35039" y="873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3"/>
            <p:cNvSpPr/>
            <p:nvPr/>
          </p:nvSpPr>
          <p:spPr>
            <a:xfrm>
              <a:off x="-324445" y="2777377"/>
              <a:ext cx="179686" cy="183241"/>
            </a:xfrm>
            <a:custGeom>
              <a:avLst/>
              <a:gdLst/>
              <a:ahLst/>
              <a:cxnLst/>
              <a:rect l="l" t="t" r="r" b="b"/>
              <a:pathLst>
                <a:path w="11522" h="11750" extrusionOk="0">
                  <a:moveTo>
                    <a:pt x="7337" y="0"/>
                  </a:moveTo>
                  <a:cubicBezTo>
                    <a:pt x="6593" y="0"/>
                    <a:pt x="5826" y="122"/>
                    <a:pt x="5111" y="282"/>
                  </a:cubicBezTo>
                  <a:cubicBezTo>
                    <a:pt x="2724" y="818"/>
                    <a:pt x="1" y="1989"/>
                    <a:pt x="766" y="5402"/>
                  </a:cubicBezTo>
                  <a:cubicBezTo>
                    <a:pt x="1051" y="6671"/>
                    <a:pt x="5479" y="11749"/>
                    <a:pt x="7463" y="11749"/>
                  </a:cubicBezTo>
                  <a:cubicBezTo>
                    <a:pt x="7538" y="11749"/>
                    <a:pt x="7610" y="11742"/>
                    <a:pt x="7678" y="11727"/>
                  </a:cubicBezTo>
                  <a:cubicBezTo>
                    <a:pt x="9535" y="11309"/>
                    <a:pt x="11522" y="4373"/>
                    <a:pt x="11226" y="3055"/>
                  </a:cubicBezTo>
                  <a:cubicBezTo>
                    <a:pt x="10690" y="665"/>
                    <a:pt x="9076" y="0"/>
                    <a:pt x="7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3"/>
            <p:cNvSpPr/>
            <p:nvPr/>
          </p:nvSpPr>
          <p:spPr>
            <a:xfrm>
              <a:off x="-270486" y="2871977"/>
              <a:ext cx="17700" cy="16718"/>
            </a:xfrm>
            <a:custGeom>
              <a:avLst/>
              <a:gdLst/>
              <a:ahLst/>
              <a:cxnLst/>
              <a:rect l="l" t="t" r="r" b="b"/>
              <a:pathLst>
                <a:path w="1135" h="1072" extrusionOk="0">
                  <a:moveTo>
                    <a:pt x="570" y="0"/>
                  </a:moveTo>
                  <a:cubicBezTo>
                    <a:pt x="462" y="0"/>
                    <a:pt x="354" y="33"/>
                    <a:pt x="262" y="98"/>
                  </a:cubicBezTo>
                  <a:cubicBezTo>
                    <a:pt x="85" y="222"/>
                    <a:pt x="1" y="442"/>
                    <a:pt x="48" y="653"/>
                  </a:cubicBezTo>
                  <a:cubicBezTo>
                    <a:pt x="104" y="903"/>
                    <a:pt x="325" y="1072"/>
                    <a:pt x="571" y="1072"/>
                  </a:cubicBezTo>
                  <a:cubicBezTo>
                    <a:pt x="610" y="1072"/>
                    <a:pt x="649" y="1068"/>
                    <a:pt x="688" y="1059"/>
                  </a:cubicBezTo>
                  <a:cubicBezTo>
                    <a:pt x="899" y="1011"/>
                    <a:pt x="1061" y="841"/>
                    <a:pt x="1098" y="627"/>
                  </a:cubicBezTo>
                  <a:cubicBezTo>
                    <a:pt x="1135" y="414"/>
                    <a:pt x="1040" y="200"/>
                    <a:pt x="856" y="83"/>
                  </a:cubicBezTo>
                  <a:cubicBezTo>
                    <a:pt x="769" y="28"/>
                    <a:pt x="669" y="0"/>
                    <a:pt x="570" y="0"/>
                  </a:cubicBezTo>
                  <a:close/>
                </a:path>
              </a:pathLst>
            </a:custGeom>
            <a:solidFill>
              <a:srgbClr val="F9F8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3"/>
            <p:cNvSpPr/>
            <p:nvPr/>
          </p:nvSpPr>
          <p:spPr>
            <a:xfrm>
              <a:off x="-196270" y="2855337"/>
              <a:ext cx="18043" cy="16702"/>
            </a:xfrm>
            <a:custGeom>
              <a:avLst/>
              <a:gdLst/>
              <a:ahLst/>
              <a:cxnLst/>
              <a:rect l="l" t="t" r="r" b="b"/>
              <a:pathLst>
                <a:path w="1157" h="1071" extrusionOk="0">
                  <a:moveTo>
                    <a:pt x="569" y="0"/>
                  </a:moveTo>
                  <a:cubicBezTo>
                    <a:pt x="388" y="0"/>
                    <a:pt x="216" y="93"/>
                    <a:pt x="117" y="249"/>
                  </a:cubicBezTo>
                  <a:cubicBezTo>
                    <a:pt x="0" y="432"/>
                    <a:pt x="7" y="667"/>
                    <a:pt x="131" y="844"/>
                  </a:cubicBezTo>
                  <a:cubicBezTo>
                    <a:pt x="233" y="988"/>
                    <a:pt x="397" y="1071"/>
                    <a:pt x="569" y="1071"/>
                  </a:cubicBezTo>
                  <a:cubicBezTo>
                    <a:pt x="608" y="1071"/>
                    <a:pt x="648" y="1067"/>
                    <a:pt x="687" y="1058"/>
                  </a:cubicBezTo>
                  <a:cubicBezTo>
                    <a:pt x="975" y="993"/>
                    <a:pt x="1157" y="707"/>
                    <a:pt x="1092" y="419"/>
                  </a:cubicBezTo>
                  <a:cubicBezTo>
                    <a:pt x="1045" y="207"/>
                    <a:pt x="874" y="45"/>
                    <a:pt x="661" y="8"/>
                  </a:cubicBezTo>
                  <a:cubicBezTo>
                    <a:pt x="630" y="3"/>
                    <a:pt x="600" y="0"/>
                    <a:pt x="569" y="0"/>
                  </a:cubicBezTo>
                  <a:close/>
                </a:path>
              </a:pathLst>
            </a:custGeom>
            <a:solidFill>
              <a:srgbClr val="F9F8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Imagen 17">
            <a:extLst>
              <a:ext uri="{FF2B5EF4-FFF2-40B4-BE49-F238E27FC236}">
                <a16:creationId xmlns:a16="http://schemas.microsoft.com/office/drawing/2014/main" id="{B298737D-AA9A-4021-815B-A0FFA09A5D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796" y="656462"/>
            <a:ext cx="2345057" cy="1854641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F54F866-ED04-48F8-8209-31640E99D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071" y="656463"/>
            <a:ext cx="2217302" cy="1850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F984D725-3AD3-41C9-96A6-DDAF73476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619" y="656462"/>
            <a:ext cx="2465962" cy="1850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6A1FF4D3-26C6-452B-9820-A4E828251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97" y="2723771"/>
            <a:ext cx="1972716" cy="166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4A6D950D-8682-4538-968F-8D5AA6CCE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163" y="2723771"/>
            <a:ext cx="1844800" cy="166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2E53A4F6-DD74-4CBC-864A-E49AF51193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64613" y="2723772"/>
            <a:ext cx="1813130" cy="1666014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BDB369C2-E903-4061-B80C-531A4648FC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06062" y="2723771"/>
            <a:ext cx="2365797" cy="2284164"/>
          </a:xfrm>
          <a:prstGeom prst="rect">
            <a:avLst/>
          </a:prstGeom>
        </p:spPr>
      </p:pic>
      <p:pic>
        <p:nvPicPr>
          <p:cNvPr id="22" name="Gráfico 21" descr="Insignia 1">
            <a:extLst>
              <a:ext uri="{FF2B5EF4-FFF2-40B4-BE49-F238E27FC236}">
                <a16:creationId xmlns:a16="http://schemas.microsoft.com/office/drawing/2014/main" id="{1F26F0F6-7103-44D4-B4A8-8F040CA2A8E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74319" y="623030"/>
            <a:ext cx="572700" cy="572700"/>
          </a:xfrm>
          <a:prstGeom prst="rect">
            <a:avLst/>
          </a:prstGeom>
        </p:spPr>
      </p:pic>
      <p:pic>
        <p:nvPicPr>
          <p:cNvPr id="24" name="Gráfico 23" descr="Insignia">
            <a:extLst>
              <a:ext uri="{FF2B5EF4-FFF2-40B4-BE49-F238E27FC236}">
                <a16:creationId xmlns:a16="http://schemas.microsoft.com/office/drawing/2014/main" id="{821963FE-CF2B-45C7-9E52-8325C9E03C3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630980" y="601232"/>
            <a:ext cx="572700" cy="572700"/>
          </a:xfrm>
          <a:prstGeom prst="rect">
            <a:avLst/>
          </a:prstGeom>
        </p:spPr>
      </p:pic>
      <p:pic>
        <p:nvPicPr>
          <p:cNvPr id="26" name="Gráfico 25" descr="Insignia 3">
            <a:extLst>
              <a:ext uri="{FF2B5EF4-FFF2-40B4-BE49-F238E27FC236}">
                <a16:creationId xmlns:a16="http://schemas.microsoft.com/office/drawing/2014/main" id="{1520FFCE-94C1-49AD-9607-31F79E441D4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015722" y="620965"/>
            <a:ext cx="572700" cy="572700"/>
          </a:xfrm>
          <a:prstGeom prst="rect">
            <a:avLst/>
          </a:prstGeom>
        </p:spPr>
      </p:pic>
      <p:pic>
        <p:nvPicPr>
          <p:cNvPr id="28" name="Gráfico 27" descr="Insignia 4">
            <a:extLst>
              <a:ext uri="{FF2B5EF4-FFF2-40B4-BE49-F238E27FC236}">
                <a16:creationId xmlns:a16="http://schemas.microsoft.com/office/drawing/2014/main" id="{E8E5AA4C-23F8-4615-B789-946E7E6F65D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1265" y="2721706"/>
            <a:ext cx="520995" cy="520995"/>
          </a:xfrm>
          <a:prstGeom prst="rect">
            <a:avLst/>
          </a:prstGeom>
        </p:spPr>
      </p:pic>
      <p:pic>
        <p:nvPicPr>
          <p:cNvPr id="30" name="Gráfico 29" descr="Insignia 5">
            <a:extLst>
              <a:ext uri="{FF2B5EF4-FFF2-40B4-BE49-F238E27FC236}">
                <a16:creationId xmlns:a16="http://schemas.microsoft.com/office/drawing/2014/main" id="{D6B23E5C-320A-4246-AFFD-4CD140DE86B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323159" y="2670001"/>
            <a:ext cx="572700" cy="572700"/>
          </a:xfrm>
          <a:prstGeom prst="rect">
            <a:avLst/>
          </a:prstGeom>
        </p:spPr>
      </p:pic>
      <p:pic>
        <p:nvPicPr>
          <p:cNvPr id="32" name="Gráfico 31" descr="Insignia 6">
            <a:extLst>
              <a:ext uri="{FF2B5EF4-FFF2-40B4-BE49-F238E27FC236}">
                <a16:creationId xmlns:a16="http://schemas.microsoft.com/office/drawing/2014/main" id="{BB759718-C12F-44A1-B56A-A93D437D960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4364610" y="2670001"/>
            <a:ext cx="572700" cy="572700"/>
          </a:xfrm>
          <a:prstGeom prst="rect">
            <a:avLst/>
          </a:prstGeom>
        </p:spPr>
      </p:pic>
      <p:pic>
        <p:nvPicPr>
          <p:cNvPr id="34" name="Gráfico 33" descr="Insignia 7">
            <a:extLst>
              <a:ext uri="{FF2B5EF4-FFF2-40B4-BE49-F238E27FC236}">
                <a16:creationId xmlns:a16="http://schemas.microsoft.com/office/drawing/2014/main" id="{B53F5461-96AD-4222-9485-C8A06F8B1E3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7857459" y="2679377"/>
            <a:ext cx="914400" cy="914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shred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3" name="chimes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34"/>
          <p:cNvSpPr txBox="1">
            <a:spLocks noGrp="1"/>
          </p:cNvSpPr>
          <p:nvPr>
            <p:ph type="title" idx="6"/>
          </p:nvPr>
        </p:nvSpPr>
        <p:spPr>
          <a:xfrm>
            <a:off x="986100" y="540975"/>
            <a:ext cx="717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¿Cómo Jugar?</a:t>
            </a:r>
            <a:br>
              <a:rPr lang="en" dirty="0"/>
            </a:br>
            <a:endParaRPr dirty="0"/>
          </a:p>
        </p:txBody>
      </p:sp>
      <p:sp>
        <p:nvSpPr>
          <p:cNvPr id="576" name="Google Shape;576;p34"/>
          <p:cNvSpPr/>
          <p:nvPr/>
        </p:nvSpPr>
        <p:spPr>
          <a:xfrm>
            <a:off x="866325" y="1407600"/>
            <a:ext cx="2487000" cy="37359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34"/>
          <p:cNvSpPr/>
          <p:nvPr/>
        </p:nvSpPr>
        <p:spPr>
          <a:xfrm>
            <a:off x="3328500" y="1407600"/>
            <a:ext cx="2487000" cy="37359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34"/>
          <p:cNvSpPr/>
          <p:nvPr/>
        </p:nvSpPr>
        <p:spPr>
          <a:xfrm>
            <a:off x="5790675" y="1407600"/>
            <a:ext cx="2487000" cy="37359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9" name="Google Shape;579;p34"/>
          <p:cNvGrpSpPr/>
          <p:nvPr/>
        </p:nvGrpSpPr>
        <p:grpSpPr>
          <a:xfrm>
            <a:off x="7628516" y="3027430"/>
            <a:ext cx="2303174" cy="2720309"/>
            <a:chOff x="7561841" y="-68195"/>
            <a:chExt cx="2303174" cy="2720309"/>
          </a:xfrm>
        </p:grpSpPr>
        <p:sp>
          <p:nvSpPr>
            <p:cNvPr id="580" name="Google Shape;580;p34"/>
            <p:cNvSpPr/>
            <p:nvPr/>
          </p:nvSpPr>
          <p:spPr>
            <a:xfrm rot="639340">
              <a:off x="7768591" y="85711"/>
              <a:ext cx="1889673" cy="2412498"/>
            </a:xfrm>
            <a:custGeom>
              <a:avLst/>
              <a:gdLst/>
              <a:ahLst/>
              <a:cxnLst/>
              <a:rect l="l" t="t" r="r" b="b"/>
              <a:pathLst>
                <a:path w="79729" h="101788" extrusionOk="0">
                  <a:moveTo>
                    <a:pt x="643" y="72409"/>
                  </a:moveTo>
                  <a:cubicBezTo>
                    <a:pt x="0" y="57522"/>
                    <a:pt x="7814" y="39024"/>
                    <a:pt x="19883" y="31754"/>
                  </a:cubicBezTo>
                  <a:cubicBezTo>
                    <a:pt x="15482" y="27599"/>
                    <a:pt x="10238" y="18003"/>
                    <a:pt x="11525" y="12711"/>
                  </a:cubicBezTo>
                  <a:cubicBezTo>
                    <a:pt x="13206" y="5540"/>
                    <a:pt x="25570" y="5243"/>
                    <a:pt x="28193" y="11129"/>
                  </a:cubicBezTo>
                  <a:cubicBezTo>
                    <a:pt x="30814" y="17015"/>
                    <a:pt x="20180" y="18003"/>
                    <a:pt x="19636" y="22604"/>
                  </a:cubicBezTo>
                  <a:cubicBezTo>
                    <a:pt x="19289" y="25175"/>
                    <a:pt x="20625" y="28341"/>
                    <a:pt x="21861" y="30666"/>
                  </a:cubicBezTo>
                  <a:cubicBezTo>
                    <a:pt x="23246" y="29972"/>
                    <a:pt x="24730" y="29429"/>
                    <a:pt x="26214" y="29083"/>
                  </a:cubicBezTo>
                  <a:cubicBezTo>
                    <a:pt x="28760" y="28505"/>
                    <a:pt x="31373" y="28289"/>
                    <a:pt x="33979" y="28439"/>
                  </a:cubicBezTo>
                  <a:cubicBezTo>
                    <a:pt x="31160" y="21861"/>
                    <a:pt x="29478" y="12514"/>
                    <a:pt x="31951" y="7814"/>
                  </a:cubicBezTo>
                  <a:cubicBezTo>
                    <a:pt x="36007" y="0"/>
                    <a:pt x="50449" y="3363"/>
                    <a:pt x="51784" y="10931"/>
                  </a:cubicBezTo>
                  <a:cubicBezTo>
                    <a:pt x="53071" y="18547"/>
                    <a:pt x="40458" y="16520"/>
                    <a:pt x="38430" y="21713"/>
                  </a:cubicBezTo>
                  <a:cubicBezTo>
                    <a:pt x="37589" y="23790"/>
                    <a:pt x="37688" y="26559"/>
                    <a:pt x="38084" y="29033"/>
                  </a:cubicBezTo>
                  <a:cubicBezTo>
                    <a:pt x="48668" y="31555"/>
                    <a:pt x="56829" y="40606"/>
                    <a:pt x="56582" y="52081"/>
                  </a:cubicBezTo>
                  <a:cubicBezTo>
                    <a:pt x="56186" y="67612"/>
                    <a:pt x="53960" y="83537"/>
                    <a:pt x="59154" y="83933"/>
                  </a:cubicBezTo>
                  <a:cubicBezTo>
                    <a:pt x="64347" y="84280"/>
                    <a:pt x="64150" y="82054"/>
                    <a:pt x="64150" y="79284"/>
                  </a:cubicBezTo>
                  <a:cubicBezTo>
                    <a:pt x="64150" y="76514"/>
                    <a:pt x="63803" y="72805"/>
                    <a:pt x="67512" y="71717"/>
                  </a:cubicBezTo>
                  <a:cubicBezTo>
                    <a:pt x="71222" y="70579"/>
                    <a:pt x="74189" y="72805"/>
                    <a:pt x="73794" y="76315"/>
                  </a:cubicBezTo>
                  <a:cubicBezTo>
                    <a:pt x="73448" y="79827"/>
                    <a:pt x="74932" y="82598"/>
                    <a:pt x="76366" y="82598"/>
                  </a:cubicBezTo>
                  <a:cubicBezTo>
                    <a:pt x="77850" y="82598"/>
                    <a:pt x="79334" y="80966"/>
                    <a:pt x="79334" y="80966"/>
                  </a:cubicBezTo>
                  <a:cubicBezTo>
                    <a:pt x="79334" y="80966"/>
                    <a:pt x="79729" y="83339"/>
                    <a:pt x="76959" y="84675"/>
                  </a:cubicBezTo>
                  <a:cubicBezTo>
                    <a:pt x="74189" y="85961"/>
                    <a:pt x="71568" y="83339"/>
                    <a:pt x="70826" y="81510"/>
                  </a:cubicBezTo>
                  <a:cubicBezTo>
                    <a:pt x="70084" y="79679"/>
                    <a:pt x="68600" y="80767"/>
                    <a:pt x="68996" y="82993"/>
                  </a:cubicBezTo>
                  <a:cubicBezTo>
                    <a:pt x="69343" y="85219"/>
                    <a:pt x="68056" y="91302"/>
                    <a:pt x="62122" y="93182"/>
                  </a:cubicBezTo>
                  <a:cubicBezTo>
                    <a:pt x="44514" y="98672"/>
                    <a:pt x="1880" y="101788"/>
                    <a:pt x="643" y="72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4"/>
            <p:cNvSpPr/>
            <p:nvPr/>
          </p:nvSpPr>
          <p:spPr>
            <a:xfrm rot="639340">
              <a:off x="8823756" y="240089"/>
              <a:ext cx="241681" cy="242771"/>
            </a:xfrm>
            <a:custGeom>
              <a:avLst/>
              <a:gdLst/>
              <a:ahLst/>
              <a:cxnLst/>
              <a:rect l="l" t="t" r="r" b="b"/>
              <a:pathLst>
                <a:path w="10197" h="10243" extrusionOk="0">
                  <a:moveTo>
                    <a:pt x="5098" y="4"/>
                  </a:moveTo>
                  <a:cubicBezTo>
                    <a:pt x="7913" y="0"/>
                    <a:pt x="10197" y="2283"/>
                    <a:pt x="10192" y="5098"/>
                  </a:cubicBezTo>
                  <a:cubicBezTo>
                    <a:pt x="10192" y="7918"/>
                    <a:pt x="7918" y="10243"/>
                    <a:pt x="5098" y="10243"/>
                  </a:cubicBezTo>
                  <a:cubicBezTo>
                    <a:pt x="2279" y="10243"/>
                    <a:pt x="4" y="7918"/>
                    <a:pt x="4" y="5098"/>
                  </a:cubicBezTo>
                  <a:cubicBezTo>
                    <a:pt x="0" y="2283"/>
                    <a:pt x="2283" y="0"/>
                    <a:pt x="5098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4"/>
            <p:cNvSpPr/>
            <p:nvPr/>
          </p:nvSpPr>
          <p:spPr>
            <a:xfrm rot="639340">
              <a:off x="8884355" y="296935"/>
              <a:ext cx="126185" cy="126612"/>
            </a:xfrm>
            <a:custGeom>
              <a:avLst/>
              <a:gdLst/>
              <a:ahLst/>
              <a:cxnLst/>
              <a:rect l="l" t="t" r="r" b="b"/>
              <a:pathLst>
                <a:path w="5324" h="5342" extrusionOk="0">
                  <a:moveTo>
                    <a:pt x="2652" y="1"/>
                  </a:moveTo>
                  <a:cubicBezTo>
                    <a:pt x="4086" y="1"/>
                    <a:pt x="5323" y="1188"/>
                    <a:pt x="5323" y="2671"/>
                  </a:cubicBezTo>
                  <a:cubicBezTo>
                    <a:pt x="5323" y="4155"/>
                    <a:pt x="4086" y="5342"/>
                    <a:pt x="2652" y="5342"/>
                  </a:cubicBezTo>
                  <a:cubicBezTo>
                    <a:pt x="1185" y="5332"/>
                    <a:pt x="1" y="4139"/>
                    <a:pt x="1" y="2671"/>
                  </a:cubicBezTo>
                  <a:cubicBezTo>
                    <a:pt x="1" y="1205"/>
                    <a:pt x="1185" y="11"/>
                    <a:pt x="2652" y="1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4"/>
            <p:cNvSpPr/>
            <p:nvPr/>
          </p:nvSpPr>
          <p:spPr>
            <a:xfrm rot="639340">
              <a:off x="8956842" y="291481"/>
              <a:ext cx="68022" cy="66837"/>
            </a:xfrm>
            <a:custGeom>
              <a:avLst/>
              <a:gdLst/>
              <a:ahLst/>
              <a:cxnLst/>
              <a:rect l="l" t="t" r="r" b="b"/>
              <a:pathLst>
                <a:path w="2870" h="2820" extrusionOk="0">
                  <a:moveTo>
                    <a:pt x="1435" y="0"/>
                  </a:moveTo>
                  <a:cubicBezTo>
                    <a:pt x="2227" y="0"/>
                    <a:pt x="2870" y="643"/>
                    <a:pt x="2870" y="1435"/>
                  </a:cubicBezTo>
                  <a:cubicBezTo>
                    <a:pt x="2870" y="2226"/>
                    <a:pt x="2226" y="2820"/>
                    <a:pt x="1435" y="2820"/>
                  </a:cubicBezTo>
                  <a:cubicBezTo>
                    <a:pt x="643" y="2820"/>
                    <a:pt x="0" y="2226"/>
                    <a:pt x="0" y="1435"/>
                  </a:cubicBezTo>
                  <a:cubicBezTo>
                    <a:pt x="0" y="643"/>
                    <a:pt x="642" y="1"/>
                    <a:pt x="14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4"/>
            <p:cNvSpPr/>
            <p:nvPr/>
          </p:nvSpPr>
          <p:spPr>
            <a:xfrm rot="639340">
              <a:off x="8304219" y="220407"/>
              <a:ext cx="211012" cy="211012"/>
            </a:xfrm>
            <a:custGeom>
              <a:avLst/>
              <a:gdLst/>
              <a:ahLst/>
              <a:cxnLst/>
              <a:rect l="l" t="t" r="r" b="b"/>
              <a:pathLst>
                <a:path w="8903" h="8903" extrusionOk="0">
                  <a:moveTo>
                    <a:pt x="4452" y="0"/>
                  </a:moveTo>
                  <a:cubicBezTo>
                    <a:pt x="6925" y="0"/>
                    <a:pt x="8902" y="1978"/>
                    <a:pt x="8902" y="4451"/>
                  </a:cubicBezTo>
                  <a:cubicBezTo>
                    <a:pt x="8902" y="6924"/>
                    <a:pt x="6925" y="8902"/>
                    <a:pt x="4452" y="8902"/>
                  </a:cubicBezTo>
                  <a:cubicBezTo>
                    <a:pt x="1977" y="8902"/>
                    <a:pt x="0" y="6924"/>
                    <a:pt x="0" y="4451"/>
                  </a:cubicBezTo>
                  <a:cubicBezTo>
                    <a:pt x="0" y="1978"/>
                    <a:pt x="1979" y="0"/>
                    <a:pt x="44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4"/>
            <p:cNvSpPr/>
            <p:nvPr/>
          </p:nvSpPr>
          <p:spPr>
            <a:xfrm rot="639340">
              <a:off x="8355514" y="270182"/>
              <a:ext cx="114548" cy="114548"/>
            </a:xfrm>
            <a:custGeom>
              <a:avLst/>
              <a:gdLst/>
              <a:ahLst/>
              <a:cxnLst/>
              <a:rect l="l" t="t" r="r" b="b"/>
              <a:pathLst>
                <a:path w="4833" h="4833" extrusionOk="0">
                  <a:moveTo>
                    <a:pt x="2327" y="1"/>
                  </a:moveTo>
                  <a:cubicBezTo>
                    <a:pt x="3267" y="3"/>
                    <a:pt x="4114" y="568"/>
                    <a:pt x="4473" y="1437"/>
                  </a:cubicBezTo>
                  <a:cubicBezTo>
                    <a:pt x="4832" y="2306"/>
                    <a:pt x="4634" y="3304"/>
                    <a:pt x="3969" y="3969"/>
                  </a:cubicBezTo>
                  <a:cubicBezTo>
                    <a:pt x="3305" y="4633"/>
                    <a:pt x="2305" y="4833"/>
                    <a:pt x="1437" y="4473"/>
                  </a:cubicBezTo>
                  <a:cubicBezTo>
                    <a:pt x="569" y="4113"/>
                    <a:pt x="2" y="3265"/>
                    <a:pt x="2" y="2325"/>
                  </a:cubicBezTo>
                  <a:cubicBezTo>
                    <a:pt x="1" y="1041"/>
                    <a:pt x="1043" y="0"/>
                    <a:pt x="2327" y="1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4"/>
            <p:cNvSpPr/>
            <p:nvPr/>
          </p:nvSpPr>
          <p:spPr>
            <a:xfrm rot="639340">
              <a:off x="8420882" y="265900"/>
              <a:ext cx="57452" cy="57452"/>
            </a:xfrm>
            <a:custGeom>
              <a:avLst/>
              <a:gdLst/>
              <a:ahLst/>
              <a:cxnLst/>
              <a:rect l="l" t="t" r="r" b="b"/>
              <a:pathLst>
                <a:path w="2424" h="2424" extrusionOk="0">
                  <a:moveTo>
                    <a:pt x="1237" y="0"/>
                  </a:moveTo>
                  <a:cubicBezTo>
                    <a:pt x="1880" y="0"/>
                    <a:pt x="2424" y="545"/>
                    <a:pt x="2424" y="1188"/>
                  </a:cubicBezTo>
                  <a:cubicBezTo>
                    <a:pt x="2424" y="1880"/>
                    <a:pt x="1880" y="2424"/>
                    <a:pt x="1237" y="2424"/>
                  </a:cubicBezTo>
                  <a:cubicBezTo>
                    <a:pt x="544" y="2424"/>
                    <a:pt x="0" y="1880"/>
                    <a:pt x="0" y="1188"/>
                  </a:cubicBezTo>
                  <a:cubicBezTo>
                    <a:pt x="0" y="545"/>
                    <a:pt x="544" y="0"/>
                    <a:pt x="12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4"/>
            <p:cNvSpPr/>
            <p:nvPr/>
          </p:nvSpPr>
          <p:spPr>
            <a:xfrm rot="639340">
              <a:off x="7803462" y="1129599"/>
              <a:ext cx="1124172" cy="783088"/>
            </a:xfrm>
            <a:custGeom>
              <a:avLst/>
              <a:gdLst/>
              <a:ahLst/>
              <a:cxnLst/>
              <a:rect l="l" t="t" r="r" b="b"/>
              <a:pathLst>
                <a:path w="47431" h="33040" extrusionOk="0">
                  <a:moveTo>
                    <a:pt x="9595" y="3415"/>
                  </a:moveTo>
                  <a:cubicBezTo>
                    <a:pt x="16767" y="3415"/>
                    <a:pt x="20476" y="11724"/>
                    <a:pt x="27351" y="10043"/>
                  </a:cubicBezTo>
                  <a:cubicBezTo>
                    <a:pt x="34225" y="8311"/>
                    <a:pt x="41249" y="1"/>
                    <a:pt x="44266" y="2870"/>
                  </a:cubicBezTo>
                  <a:cubicBezTo>
                    <a:pt x="47283" y="5740"/>
                    <a:pt x="47431" y="19638"/>
                    <a:pt x="35660" y="23198"/>
                  </a:cubicBezTo>
                  <a:cubicBezTo>
                    <a:pt x="3412" y="33040"/>
                    <a:pt x="0" y="3414"/>
                    <a:pt x="9595" y="34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4"/>
            <p:cNvSpPr/>
            <p:nvPr/>
          </p:nvSpPr>
          <p:spPr>
            <a:xfrm rot="639340">
              <a:off x="8308067" y="1456219"/>
              <a:ext cx="410315" cy="303612"/>
            </a:xfrm>
            <a:custGeom>
              <a:avLst/>
              <a:gdLst/>
              <a:ahLst/>
              <a:cxnLst/>
              <a:rect l="l" t="t" r="r" b="b"/>
              <a:pathLst>
                <a:path w="17312" h="12810" extrusionOk="0">
                  <a:moveTo>
                    <a:pt x="17312" y="9101"/>
                  </a:moveTo>
                  <a:cubicBezTo>
                    <a:pt x="16273" y="9694"/>
                    <a:pt x="15136" y="10238"/>
                    <a:pt x="13800" y="10634"/>
                  </a:cubicBezTo>
                  <a:cubicBezTo>
                    <a:pt x="8558" y="12216"/>
                    <a:pt x="4057" y="12810"/>
                    <a:pt x="248" y="12612"/>
                  </a:cubicBezTo>
                  <a:cubicBezTo>
                    <a:pt x="1" y="9842"/>
                    <a:pt x="198" y="4649"/>
                    <a:pt x="5145" y="2621"/>
                  </a:cubicBezTo>
                  <a:cubicBezTo>
                    <a:pt x="11525" y="0"/>
                    <a:pt x="16076" y="6281"/>
                    <a:pt x="17312" y="910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4"/>
            <p:cNvSpPr/>
            <p:nvPr/>
          </p:nvSpPr>
          <p:spPr>
            <a:xfrm rot="639340">
              <a:off x="7991166" y="1512099"/>
              <a:ext cx="808875" cy="225114"/>
            </a:xfrm>
            <a:custGeom>
              <a:avLst/>
              <a:gdLst/>
              <a:ahLst/>
              <a:cxnLst/>
              <a:rect l="l" t="t" r="r" b="b"/>
              <a:pathLst>
                <a:path w="34128" h="9498" extrusionOk="0">
                  <a:moveTo>
                    <a:pt x="34127" y="2523"/>
                  </a:moveTo>
                  <a:cubicBezTo>
                    <a:pt x="32693" y="4402"/>
                    <a:pt x="30665" y="6035"/>
                    <a:pt x="27896" y="7024"/>
                  </a:cubicBezTo>
                  <a:cubicBezTo>
                    <a:pt x="27005" y="6332"/>
                    <a:pt x="26461" y="5195"/>
                    <a:pt x="26461" y="3958"/>
                  </a:cubicBezTo>
                  <a:cubicBezTo>
                    <a:pt x="26461" y="1782"/>
                    <a:pt x="28241" y="1"/>
                    <a:pt x="30417" y="1"/>
                  </a:cubicBezTo>
                  <a:cubicBezTo>
                    <a:pt x="32100" y="1"/>
                    <a:pt x="33583" y="1039"/>
                    <a:pt x="34127" y="2523"/>
                  </a:cubicBezTo>
                  <a:close/>
                  <a:moveTo>
                    <a:pt x="25621" y="7767"/>
                  </a:moveTo>
                  <a:cubicBezTo>
                    <a:pt x="22802" y="8557"/>
                    <a:pt x="20180" y="9003"/>
                    <a:pt x="17806" y="9250"/>
                  </a:cubicBezTo>
                  <a:cubicBezTo>
                    <a:pt x="17757" y="8953"/>
                    <a:pt x="17707" y="8656"/>
                    <a:pt x="17707" y="8360"/>
                  </a:cubicBezTo>
                  <a:cubicBezTo>
                    <a:pt x="17707" y="6134"/>
                    <a:pt x="19487" y="4354"/>
                    <a:pt x="21714" y="4354"/>
                  </a:cubicBezTo>
                  <a:cubicBezTo>
                    <a:pt x="23691" y="4354"/>
                    <a:pt x="25373" y="5838"/>
                    <a:pt x="25621" y="7767"/>
                  </a:cubicBezTo>
                  <a:close/>
                  <a:moveTo>
                    <a:pt x="16322" y="9349"/>
                  </a:moveTo>
                  <a:cubicBezTo>
                    <a:pt x="13354" y="9497"/>
                    <a:pt x="10685" y="9201"/>
                    <a:pt x="8408" y="8557"/>
                  </a:cubicBezTo>
                  <a:cubicBezTo>
                    <a:pt x="8607" y="6530"/>
                    <a:pt x="10288" y="4947"/>
                    <a:pt x="12365" y="4947"/>
                  </a:cubicBezTo>
                  <a:cubicBezTo>
                    <a:pt x="14592" y="4947"/>
                    <a:pt x="16372" y="6727"/>
                    <a:pt x="16372" y="8903"/>
                  </a:cubicBezTo>
                  <a:cubicBezTo>
                    <a:pt x="16372" y="9052"/>
                    <a:pt x="16372" y="9200"/>
                    <a:pt x="16322" y="9348"/>
                  </a:cubicBezTo>
                  <a:close/>
                  <a:moveTo>
                    <a:pt x="6282" y="7865"/>
                  </a:moveTo>
                  <a:cubicBezTo>
                    <a:pt x="3611" y="6826"/>
                    <a:pt x="1583" y="5294"/>
                    <a:pt x="1" y="3562"/>
                  </a:cubicBezTo>
                  <a:cubicBezTo>
                    <a:pt x="495" y="1929"/>
                    <a:pt x="2029" y="792"/>
                    <a:pt x="3809" y="792"/>
                  </a:cubicBezTo>
                  <a:cubicBezTo>
                    <a:pt x="5986" y="792"/>
                    <a:pt x="7766" y="2573"/>
                    <a:pt x="7766" y="4749"/>
                  </a:cubicBezTo>
                  <a:cubicBezTo>
                    <a:pt x="7766" y="6034"/>
                    <a:pt x="7172" y="7123"/>
                    <a:pt x="6282" y="78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4"/>
            <p:cNvSpPr/>
            <p:nvPr/>
          </p:nvSpPr>
          <p:spPr>
            <a:xfrm rot="639340">
              <a:off x="8031713" y="1194250"/>
              <a:ext cx="820559" cy="253224"/>
            </a:xfrm>
            <a:custGeom>
              <a:avLst/>
              <a:gdLst/>
              <a:ahLst/>
              <a:cxnLst/>
              <a:rect l="l" t="t" r="r" b="b"/>
              <a:pathLst>
                <a:path w="34621" h="10684" extrusionOk="0">
                  <a:moveTo>
                    <a:pt x="1583" y="1138"/>
                  </a:moveTo>
                  <a:cubicBezTo>
                    <a:pt x="4007" y="1138"/>
                    <a:pt x="5984" y="2078"/>
                    <a:pt x="7913" y="3265"/>
                  </a:cubicBezTo>
                  <a:cubicBezTo>
                    <a:pt x="7567" y="5143"/>
                    <a:pt x="5935" y="6528"/>
                    <a:pt x="3957" y="6528"/>
                  </a:cubicBezTo>
                  <a:cubicBezTo>
                    <a:pt x="1781" y="6528"/>
                    <a:pt x="1" y="4749"/>
                    <a:pt x="1" y="2573"/>
                  </a:cubicBezTo>
                  <a:cubicBezTo>
                    <a:pt x="1" y="2126"/>
                    <a:pt x="50" y="1781"/>
                    <a:pt x="198" y="1385"/>
                  </a:cubicBezTo>
                  <a:cubicBezTo>
                    <a:pt x="594" y="1237"/>
                    <a:pt x="1089" y="1138"/>
                    <a:pt x="1583" y="1138"/>
                  </a:cubicBezTo>
                  <a:close/>
                  <a:moveTo>
                    <a:pt x="9397" y="4303"/>
                  </a:moveTo>
                  <a:cubicBezTo>
                    <a:pt x="11673" y="5836"/>
                    <a:pt x="13849" y="7518"/>
                    <a:pt x="16371" y="7914"/>
                  </a:cubicBezTo>
                  <a:cubicBezTo>
                    <a:pt x="15877" y="9496"/>
                    <a:pt x="14344" y="10684"/>
                    <a:pt x="12562" y="10684"/>
                  </a:cubicBezTo>
                  <a:cubicBezTo>
                    <a:pt x="10387" y="10684"/>
                    <a:pt x="8605" y="8903"/>
                    <a:pt x="8605" y="6727"/>
                  </a:cubicBezTo>
                  <a:cubicBezTo>
                    <a:pt x="8605" y="5787"/>
                    <a:pt x="8903" y="4946"/>
                    <a:pt x="9397" y="4302"/>
                  </a:cubicBezTo>
                  <a:close/>
                  <a:moveTo>
                    <a:pt x="18349" y="7914"/>
                  </a:moveTo>
                  <a:cubicBezTo>
                    <a:pt x="18646" y="7864"/>
                    <a:pt x="18991" y="7815"/>
                    <a:pt x="19339" y="7766"/>
                  </a:cubicBezTo>
                  <a:cubicBezTo>
                    <a:pt x="21466" y="7222"/>
                    <a:pt x="23592" y="6034"/>
                    <a:pt x="25620" y="4798"/>
                  </a:cubicBezTo>
                  <a:cubicBezTo>
                    <a:pt x="25783" y="5225"/>
                    <a:pt x="25867" y="5677"/>
                    <a:pt x="25867" y="6133"/>
                  </a:cubicBezTo>
                  <a:cubicBezTo>
                    <a:pt x="25867" y="8310"/>
                    <a:pt x="24087" y="10090"/>
                    <a:pt x="21911" y="10090"/>
                  </a:cubicBezTo>
                  <a:cubicBezTo>
                    <a:pt x="20328" y="10090"/>
                    <a:pt x="18993" y="9199"/>
                    <a:pt x="18350" y="7914"/>
                  </a:cubicBezTo>
                  <a:close/>
                  <a:moveTo>
                    <a:pt x="27203" y="3759"/>
                  </a:moveTo>
                  <a:cubicBezTo>
                    <a:pt x="29922" y="2028"/>
                    <a:pt x="32346" y="297"/>
                    <a:pt x="34226" y="1"/>
                  </a:cubicBezTo>
                  <a:cubicBezTo>
                    <a:pt x="34473" y="545"/>
                    <a:pt x="34621" y="1138"/>
                    <a:pt x="34621" y="1781"/>
                  </a:cubicBezTo>
                  <a:cubicBezTo>
                    <a:pt x="34621" y="3958"/>
                    <a:pt x="32841" y="5738"/>
                    <a:pt x="30614" y="5738"/>
                  </a:cubicBezTo>
                  <a:cubicBezTo>
                    <a:pt x="29180" y="5738"/>
                    <a:pt x="27895" y="4947"/>
                    <a:pt x="27203" y="37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4"/>
            <p:cNvSpPr/>
            <p:nvPr/>
          </p:nvSpPr>
          <p:spPr>
            <a:xfrm rot="639340">
              <a:off x="8324284" y="1997260"/>
              <a:ext cx="1094901" cy="444326"/>
            </a:xfrm>
            <a:custGeom>
              <a:avLst/>
              <a:gdLst/>
              <a:ahLst/>
              <a:cxnLst/>
              <a:rect l="l" t="t" r="r" b="b"/>
              <a:pathLst>
                <a:path w="46196" h="18747" extrusionOk="0">
                  <a:moveTo>
                    <a:pt x="46196" y="5985"/>
                  </a:moveTo>
                  <a:cubicBezTo>
                    <a:pt x="43476" y="7124"/>
                    <a:pt x="41003" y="4600"/>
                    <a:pt x="40261" y="2771"/>
                  </a:cubicBezTo>
                  <a:cubicBezTo>
                    <a:pt x="39519" y="940"/>
                    <a:pt x="38035" y="2028"/>
                    <a:pt x="38431" y="4254"/>
                  </a:cubicBezTo>
                  <a:cubicBezTo>
                    <a:pt x="38778" y="6480"/>
                    <a:pt x="37491" y="12563"/>
                    <a:pt x="31557" y="14443"/>
                  </a:cubicBezTo>
                  <a:cubicBezTo>
                    <a:pt x="23939" y="16817"/>
                    <a:pt x="11624" y="18747"/>
                    <a:pt x="1" y="17807"/>
                  </a:cubicBezTo>
                  <a:cubicBezTo>
                    <a:pt x="2178" y="16421"/>
                    <a:pt x="5788" y="14492"/>
                    <a:pt x="10239" y="13503"/>
                  </a:cubicBezTo>
                  <a:cubicBezTo>
                    <a:pt x="17559" y="11870"/>
                    <a:pt x="29874" y="14393"/>
                    <a:pt x="32842" y="10882"/>
                  </a:cubicBezTo>
                  <a:cubicBezTo>
                    <a:pt x="35761" y="7420"/>
                    <a:pt x="36848" y="643"/>
                    <a:pt x="38579" y="347"/>
                  </a:cubicBezTo>
                  <a:cubicBezTo>
                    <a:pt x="40360" y="0"/>
                    <a:pt x="41547" y="4155"/>
                    <a:pt x="43921" y="4996"/>
                  </a:cubicBezTo>
                  <a:cubicBezTo>
                    <a:pt x="44812" y="5342"/>
                    <a:pt x="45602" y="5638"/>
                    <a:pt x="46196" y="5985"/>
                  </a:cubicBezTo>
                  <a:close/>
                </a:path>
              </a:pathLst>
            </a:custGeom>
            <a:solidFill>
              <a:srgbClr val="C2E2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4"/>
            <p:cNvSpPr/>
            <p:nvPr/>
          </p:nvSpPr>
          <p:spPr>
            <a:xfrm rot="639340">
              <a:off x="8542591" y="790468"/>
              <a:ext cx="320061" cy="173540"/>
            </a:xfrm>
            <a:custGeom>
              <a:avLst/>
              <a:gdLst/>
              <a:ahLst/>
              <a:cxnLst/>
              <a:rect l="l" t="t" r="r" b="b"/>
              <a:pathLst>
                <a:path w="13504" h="7322" extrusionOk="0">
                  <a:moveTo>
                    <a:pt x="8360" y="644"/>
                  </a:moveTo>
                  <a:cubicBezTo>
                    <a:pt x="12266" y="1336"/>
                    <a:pt x="13503" y="3958"/>
                    <a:pt x="12613" y="5589"/>
                  </a:cubicBezTo>
                  <a:cubicBezTo>
                    <a:pt x="11970" y="6777"/>
                    <a:pt x="6975" y="7321"/>
                    <a:pt x="4304" y="6184"/>
                  </a:cubicBezTo>
                  <a:cubicBezTo>
                    <a:pt x="1" y="4452"/>
                    <a:pt x="5144" y="1"/>
                    <a:pt x="8360" y="644"/>
                  </a:cubicBezTo>
                  <a:close/>
                </a:path>
              </a:pathLst>
            </a:custGeom>
            <a:solidFill>
              <a:srgbClr val="93BA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4"/>
            <p:cNvSpPr/>
            <p:nvPr/>
          </p:nvSpPr>
          <p:spPr>
            <a:xfrm rot="639340">
              <a:off x="8881113" y="966862"/>
              <a:ext cx="92648" cy="93809"/>
            </a:xfrm>
            <a:custGeom>
              <a:avLst/>
              <a:gdLst/>
              <a:ahLst/>
              <a:cxnLst/>
              <a:rect l="l" t="t" r="r" b="b"/>
              <a:pathLst>
                <a:path w="3909" h="3958" extrusionOk="0">
                  <a:moveTo>
                    <a:pt x="50" y="1831"/>
                  </a:moveTo>
                  <a:cubicBezTo>
                    <a:pt x="50" y="1831"/>
                    <a:pt x="247" y="0"/>
                    <a:pt x="1485" y="51"/>
                  </a:cubicBezTo>
                  <a:cubicBezTo>
                    <a:pt x="2722" y="100"/>
                    <a:pt x="3908" y="2523"/>
                    <a:pt x="3414" y="3265"/>
                  </a:cubicBezTo>
                  <a:cubicBezTo>
                    <a:pt x="2870" y="3957"/>
                    <a:pt x="1" y="3216"/>
                    <a:pt x="50" y="1831"/>
                  </a:cubicBezTo>
                  <a:close/>
                </a:path>
              </a:pathLst>
            </a:custGeom>
            <a:solidFill>
              <a:srgbClr val="93BA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4"/>
            <p:cNvSpPr/>
            <p:nvPr/>
          </p:nvSpPr>
          <p:spPr>
            <a:xfrm rot="639340">
              <a:off x="8935529" y="1213593"/>
              <a:ext cx="139505" cy="167639"/>
            </a:xfrm>
            <a:custGeom>
              <a:avLst/>
              <a:gdLst/>
              <a:ahLst/>
              <a:cxnLst/>
              <a:rect l="l" t="t" r="r" b="b"/>
              <a:pathLst>
                <a:path w="5886" h="7073" extrusionOk="0">
                  <a:moveTo>
                    <a:pt x="0" y="3215"/>
                  </a:moveTo>
                  <a:cubicBezTo>
                    <a:pt x="0" y="3215"/>
                    <a:pt x="247" y="98"/>
                    <a:pt x="1830" y="49"/>
                  </a:cubicBezTo>
                  <a:cubicBezTo>
                    <a:pt x="3412" y="1"/>
                    <a:pt x="5885" y="3314"/>
                    <a:pt x="5639" y="4897"/>
                  </a:cubicBezTo>
                  <a:cubicBezTo>
                    <a:pt x="5441" y="6479"/>
                    <a:pt x="446" y="7072"/>
                    <a:pt x="0" y="3215"/>
                  </a:cubicBezTo>
                  <a:close/>
                </a:path>
              </a:pathLst>
            </a:custGeom>
            <a:solidFill>
              <a:srgbClr val="93BA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4"/>
            <p:cNvSpPr/>
            <p:nvPr/>
          </p:nvSpPr>
          <p:spPr>
            <a:xfrm rot="639340">
              <a:off x="8275621" y="851951"/>
              <a:ext cx="93809" cy="103171"/>
            </a:xfrm>
            <a:custGeom>
              <a:avLst/>
              <a:gdLst/>
              <a:ahLst/>
              <a:cxnLst/>
              <a:rect l="l" t="t" r="r" b="b"/>
              <a:pathLst>
                <a:path w="3958" h="4353" extrusionOk="0">
                  <a:moveTo>
                    <a:pt x="248" y="1732"/>
                  </a:moveTo>
                  <a:cubicBezTo>
                    <a:pt x="248" y="1732"/>
                    <a:pt x="791" y="0"/>
                    <a:pt x="2029" y="248"/>
                  </a:cubicBezTo>
                  <a:cubicBezTo>
                    <a:pt x="3215" y="544"/>
                    <a:pt x="3958" y="3165"/>
                    <a:pt x="3314" y="3760"/>
                  </a:cubicBezTo>
                  <a:cubicBezTo>
                    <a:pt x="2671" y="4353"/>
                    <a:pt x="1" y="3117"/>
                    <a:pt x="248" y="1732"/>
                  </a:cubicBezTo>
                  <a:close/>
                </a:path>
              </a:pathLst>
            </a:custGeom>
            <a:solidFill>
              <a:srgbClr val="93BA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4"/>
            <p:cNvSpPr/>
            <p:nvPr/>
          </p:nvSpPr>
          <p:spPr>
            <a:xfrm rot="639340">
              <a:off x="8187157" y="934010"/>
              <a:ext cx="56267" cy="64515"/>
            </a:xfrm>
            <a:custGeom>
              <a:avLst/>
              <a:gdLst/>
              <a:ahLst/>
              <a:cxnLst/>
              <a:rect l="l" t="t" r="r" b="b"/>
              <a:pathLst>
                <a:path w="2374" h="2722" extrusionOk="0">
                  <a:moveTo>
                    <a:pt x="1583" y="2424"/>
                  </a:moveTo>
                  <a:cubicBezTo>
                    <a:pt x="1583" y="2424"/>
                    <a:pt x="545" y="2721"/>
                    <a:pt x="297" y="2028"/>
                  </a:cubicBezTo>
                  <a:cubicBezTo>
                    <a:pt x="1" y="1385"/>
                    <a:pt x="693" y="0"/>
                    <a:pt x="1434" y="149"/>
                  </a:cubicBezTo>
                  <a:cubicBezTo>
                    <a:pt x="2127" y="297"/>
                    <a:pt x="2374" y="2077"/>
                    <a:pt x="1583" y="2424"/>
                  </a:cubicBezTo>
                  <a:close/>
                </a:path>
              </a:pathLst>
            </a:custGeom>
            <a:solidFill>
              <a:srgbClr val="93BA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4"/>
            <p:cNvSpPr/>
            <p:nvPr/>
          </p:nvSpPr>
          <p:spPr>
            <a:xfrm rot="639340">
              <a:off x="8858058" y="1782245"/>
              <a:ext cx="93786" cy="103148"/>
            </a:xfrm>
            <a:custGeom>
              <a:avLst/>
              <a:gdLst/>
              <a:ahLst/>
              <a:cxnLst/>
              <a:rect l="l" t="t" r="r" b="b"/>
              <a:pathLst>
                <a:path w="3957" h="4352" extrusionOk="0">
                  <a:moveTo>
                    <a:pt x="247" y="1731"/>
                  </a:moveTo>
                  <a:cubicBezTo>
                    <a:pt x="247" y="1731"/>
                    <a:pt x="791" y="0"/>
                    <a:pt x="2028" y="247"/>
                  </a:cubicBezTo>
                  <a:cubicBezTo>
                    <a:pt x="3215" y="544"/>
                    <a:pt x="3956" y="3165"/>
                    <a:pt x="3314" y="3759"/>
                  </a:cubicBezTo>
                  <a:cubicBezTo>
                    <a:pt x="2671" y="4352"/>
                    <a:pt x="1" y="3116"/>
                    <a:pt x="247" y="1731"/>
                  </a:cubicBezTo>
                  <a:close/>
                </a:path>
              </a:pathLst>
            </a:custGeom>
            <a:solidFill>
              <a:srgbClr val="93BA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4"/>
            <p:cNvSpPr/>
            <p:nvPr/>
          </p:nvSpPr>
          <p:spPr>
            <a:xfrm rot="639340">
              <a:off x="8769570" y="1864304"/>
              <a:ext cx="56290" cy="64491"/>
            </a:xfrm>
            <a:custGeom>
              <a:avLst/>
              <a:gdLst/>
              <a:ahLst/>
              <a:cxnLst/>
              <a:rect l="l" t="t" r="r" b="b"/>
              <a:pathLst>
                <a:path w="2375" h="2721" extrusionOk="0">
                  <a:moveTo>
                    <a:pt x="1584" y="2424"/>
                  </a:moveTo>
                  <a:cubicBezTo>
                    <a:pt x="1584" y="2424"/>
                    <a:pt x="545" y="2720"/>
                    <a:pt x="297" y="2028"/>
                  </a:cubicBezTo>
                  <a:cubicBezTo>
                    <a:pt x="0" y="1336"/>
                    <a:pt x="693" y="0"/>
                    <a:pt x="1435" y="148"/>
                  </a:cubicBezTo>
                  <a:cubicBezTo>
                    <a:pt x="2128" y="297"/>
                    <a:pt x="2375" y="2077"/>
                    <a:pt x="1584" y="2424"/>
                  </a:cubicBezTo>
                  <a:close/>
                </a:path>
              </a:pathLst>
            </a:custGeom>
            <a:solidFill>
              <a:srgbClr val="93BA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4"/>
            <p:cNvSpPr/>
            <p:nvPr/>
          </p:nvSpPr>
          <p:spPr>
            <a:xfrm rot="639340">
              <a:off x="7839975" y="1801862"/>
              <a:ext cx="273156" cy="226275"/>
            </a:xfrm>
            <a:custGeom>
              <a:avLst/>
              <a:gdLst/>
              <a:ahLst/>
              <a:cxnLst/>
              <a:rect l="l" t="t" r="r" b="b"/>
              <a:pathLst>
                <a:path w="11525" h="9547" extrusionOk="0">
                  <a:moveTo>
                    <a:pt x="8903" y="2523"/>
                  </a:moveTo>
                  <a:cubicBezTo>
                    <a:pt x="11524" y="5491"/>
                    <a:pt x="10881" y="8311"/>
                    <a:pt x="9150" y="9052"/>
                  </a:cubicBezTo>
                  <a:cubicBezTo>
                    <a:pt x="7864" y="9547"/>
                    <a:pt x="3661" y="6876"/>
                    <a:pt x="2275" y="4304"/>
                  </a:cubicBezTo>
                  <a:cubicBezTo>
                    <a:pt x="1" y="247"/>
                    <a:pt x="6776" y="1"/>
                    <a:pt x="8903" y="2523"/>
                  </a:cubicBezTo>
                  <a:close/>
                </a:path>
              </a:pathLst>
            </a:custGeom>
            <a:solidFill>
              <a:srgbClr val="93BA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4"/>
            <p:cNvSpPr/>
            <p:nvPr/>
          </p:nvSpPr>
          <p:spPr>
            <a:xfrm rot="639340">
              <a:off x="8136937" y="2047090"/>
              <a:ext cx="90254" cy="112557"/>
            </a:xfrm>
            <a:custGeom>
              <a:avLst/>
              <a:gdLst/>
              <a:ahLst/>
              <a:cxnLst/>
              <a:rect l="l" t="t" r="r" b="b"/>
              <a:pathLst>
                <a:path w="3808" h="4749" extrusionOk="0">
                  <a:moveTo>
                    <a:pt x="643" y="1534"/>
                  </a:moveTo>
                  <a:cubicBezTo>
                    <a:pt x="643" y="1534"/>
                    <a:pt x="1632" y="1"/>
                    <a:pt x="2720" y="594"/>
                  </a:cubicBezTo>
                  <a:cubicBezTo>
                    <a:pt x="3808" y="1237"/>
                    <a:pt x="3808" y="3958"/>
                    <a:pt x="3017" y="4354"/>
                  </a:cubicBezTo>
                  <a:cubicBezTo>
                    <a:pt x="2225" y="4748"/>
                    <a:pt x="0" y="2771"/>
                    <a:pt x="643" y="1534"/>
                  </a:cubicBezTo>
                  <a:close/>
                </a:path>
              </a:pathLst>
            </a:custGeom>
            <a:solidFill>
              <a:srgbClr val="93BA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4"/>
            <p:cNvSpPr/>
            <p:nvPr/>
          </p:nvSpPr>
          <p:spPr>
            <a:xfrm rot="639340">
              <a:off x="8041701" y="2101663"/>
              <a:ext cx="53968" cy="60983"/>
            </a:xfrm>
            <a:custGeom>
              <a:avLst/>
              <a:gdLst/>
              <a:ahLst/>
              <a:cxnLst/>
              <a:rect l="l" t="t" r="r" b="b"/>
              <a:pathLst>
                <a:path w="2277" h="2573" extrusionOk="0">
                  <a:moveTo>
                    <a:pt x="1189" y="2573"/>
                  </a:moveTo>
                  <a:cubicBezTo>
                    <a:pt x="1189" y="2573"/>
                    <a:pt x="100" y="2573"/>
                    <a:pt x="50" y="1830"/>
                  </a:cubicBezTo>
                  <a:cubicBezTo>
                    <a:pt x="1" y="1138"/>
                    <a:pt x="1041" y="1"/>
                    <a:pt x="1682" y="346"/>
                  </a:cubicBezTo>
                  <a:cubicBezTo>
                    <a:pt x="2277" y="693"/>
                    <a:pt x="2029" y="2474"/>
                    <a:pt x="1189" y="2573"/>
                  </a:cubicBezTo>
                  <a:close/>
                </a:path>
              </a:pathLst>
            </a:custGeom>
            <a:solidFill>
              <a:srgbClr val="93BA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4"/>
            <p:cNvSpPr/>
            <p:nvPr/>
          </p:nvSpPr>
          <p:spPr>
            <a:xfrm rot="639340">
              <a:off x="8519884" y="1093364"/>
              <a:ext cx="101986" cy="131305"/>
            </a:xfrm>
            <a:custGeom>
              <a:avLst/>
              <a:gdLst/>
              <a:ahLst/>
              <a:cxnLst/>
              <a:rect l="l" t="t" r="r" b="b"/>
              <a:pathLst>
                <a:path w="4303" h="5540" extrusionOk="0">
                  <a:moveTo>
                    <a:pt x="50" y="3165"/>
                  </a:moveTo>
                  <a:cubicBezTo>
                    <a:pt x="50" y="3165"/>
                    <a:pt x="445" y="0"/>
                    <a:pt x="2078" y="445"/>
                  </a:cubicBezTo>
                  <a:cubicBezTo>
                    <a:pt x="3710" y="891"/>
                    <a:pt x="4303" y="3710"/>
                    <a:pt x="3215" y="4600"/>
                  </a:cubicBezTo>
                  <a:cubicBezTo>
                    <a:pt x="2127" y="5441"/>
                    <a:pt x="0" y="5540"/>
                    <a:pt x="50" y="3165"/>
                  </a:cubicBezTo>
                  <a:close/>
                </a:path>
              </a:pathLst>
            </a:custGeom>
            <a:solidFill>
              <a:srgbClr val="5D7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4"/>
            <p:cNvSpPr/>
            <p:nvPr/>
          </p:nvSpPr>
          <p:spPr>
            <a:xfrm rot="639340">
              <a:off x="8400553" y="1109052"/>
              <a:ext cx="67999" cy="84424"/>
            </a:xfrm>
            <a:custGeom>
              <a:avLst/>
              <a:gdLst/>
              <a:ahLst/>
              <a:cxnLst/>
              <a:rect l="l" t="t" r="r" b="b"/>
              <a:pathLst>
                <a:path w="2869" h="3562" extrusionOk="0">
                  <a:moveTo>
                    <a:pt x="50" y="1929"/>
                  </a:moveTo>
                  <a:cubicBezTo>
                    <a:pt x="50" y="1929"/>
                    <a:pt x="347" y="1"/>
                    <a:pt x="1386" y="297"/>
                  </a:cubicBezTo>
                  <a:cubicBezTo>
                    <a:pt x="2474" y="545"/>
                    <a:pt x="2869" y="2423"/>
                    <a:pt x="2127" y="2969"/>
                  </a:cubicBezTo>
                  <a:cubicBezTo>
                    <a:pt x="1435" y="3562"/>
                    <a:pt x="1" y="3413"/>
                    <a:pt x="50" y="1929"/>
                  </a:cubicBezTo>
                  <a:close/>
                </a:path>
              </a:pathLst>
            </a:custGeom>
            <a:solidFill>
              <a:srgbClr val="5D7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4" name="Google Shape;604;p34"/>
          <p:cNvGrpSpPr/>
          <p:nvPr/>
        </p:nvGrpSpPr>
        <p:grpSpPr>
          <a:xfrm rot="10800000">
            <a:off x="-268075" y="-109987"/>
            <a:ext cx="1625650" cy="3177125"/>
            <a:chOff x="9404525" y="1604513"/>
            <a:chExt cx="1625650" cy="3177125"/>
          </a:xfrm>
        </p:grpSpPr>
        <p:sp>
          <p:nvSpPr>
            <p:cNvPr id="605" name="Google Shape;605;p34"/>
            <p:cNvSpPr/>
            <p:nvPr/>
          </p:nvSpPr>
          <p:spPr>
            <a:xfrm>
              <a:off x="10726075" y="2540363"/>
              <a:ext cx="304100" cy="853425"/>
            </a:xfrm>
            <a:custGeom>
              <a:avLst/>
              <a:gdLst/>
              <a:ahLst/>
              <a:cxnLst/>
              <a:rect l="l" t="t" r="r" b="b"/>
              <a:pathLst>
                <a:path w="12164" h="34137" extrusionOk="0">
                  <a:moveTo>
                    <a:pt x="2624" y="0"/>
                  </a:moveTo>
                  <a:lnTo>
                    <a:pt x="1273" y="1882"/>
                  </a:lnTo>
                  <a:lnTo>
                    <a:pt x="1" y="3630"/>
                  </a:lnTo>
                  <a:cubicBezTo>
                    <a:pt x="4" y="3633"/>
                    <a:pt x="7" y="3635"/>
                    <a:pt x="11" y="3638"/>
                  </a:cubicBezTo>
                  <a:lnTo>
                    <a:pt x="11" y="3638"/>
                  </a:lnTo>
                  <a:lnTo>
                    <a:pt x="10" y="3639"/>
                  </a:lnTo>
                  <a:lnTo>
                    <a:pt x="11" y="3638"/>
                  </a:lnTo>
                  <a:lnTo>
                    <a:pt x="11" y="3638"/>
                  </a:lnTo>
                  <a:cubicBezTo>
                    <a:pt x="644" y="4110"/>
                    <a:pt x="12163" y="13076"/>
                    <a:pt x="181" y="31716"/>
                  </a:cubicBezTo>
                  <a:lnTo>
                    <a:pt x="3948" y="34137"/>
                  </a:lnTo>
                  <a:cubicBezTo>
                    <a:pt x="11384" y="22569"/>
                    <a:pt x="10710" y="13960"/>
                    <a:pt x="8835" y="8772"/>
                  </a:cubicBezTo>
                  <a:cubicBezTo>
                    <a:pt x="6758" y="3023"/>
                    <a:pt x="2793" y="122"/>
                    <a:pt x="26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4"/>
            <p:cNvSpPr/>
            <p:nvPr/>
          </p:nvSpPr>
          <p:spPr>
            <a:xfrm>
              <a:off x="10615300" y="3263988"/>
              <a:ext cx="383000" cy="277625"/>
            </a:xfrm>
            <a:custGeom>
              <a:avLst/>
              <a:gdLst/>
              <a:ahLst/>
              <a:cxnLst/>
              <a:rect l="l" t="t" r="r" b="b"/>
              <a:pathLst>
                <a:path w="15320" h="11105" extrusionOk="0">
                  <a:moveTo>
                    <a:pt x="6744" y="0"/>
                  </a:moveTo>
                  <a:cubicBezTo>
                    <a:pt x="4725" y="14"/>
                    <a:pt x="2411" y="29"/>
                    <a:pt x="1215" y="1978"/>
                  </a:cubicBezTo>
                  <a:cubicBezTo>
                    <a:pt x="0" y="3955"/>
                    <a:pt x="996" y="5582"/>
                    <a:pt x="3202" y="5582"/>
                  </a:cubicBezTo>
                  <a:cubicBezTo>
                    <a:pt x="3464" y="5582"/>
                    <a:pt x="3743" y="5559"/>
                    <a:pt x="4037" y="5511"/>
                  </a:cubicBezTo>
                  <a:lnTo>
                    <a:pt x="4037" y="5511"/>
                  </a:lnTo>
                  <a:cubicBezTo>
                    <a:pt x="2707" y="9375"/>
                    <a:pt x="4094" y="11105"/>
                    <a:pt x="5834" y="11105"/>
                  </a:cubicBezTo>
                  <a:cubicBezTo>
                    <a:pt x="7550" y="11105"/>
                    <a:pt x="9609" y="9419"/>
                    <a:pt x="9736" y="6435"/>
                  </a:cubicBezTo>
                  <a:cubicBezTo>
                    <a:pt x="10170" y="7463"/>
                    <a:pt x="11274" y="8119"/>
                    <a:pt x="12319" y="8119"/>
                  </a:cubicBezTo>
                  <a:cubicBezTo>
                    <a:pt x="13080" y="8119"/>
                    <a:pt x="13809" y="7772"/>
                    <a:pt x="14227" y="6967"/>
                  </a:cubicBezTo>
                  <a:cubicBezTo>
                    <a:pt x="15320" y="4861"/>
                    <a:pt x="12419" y="2242"/>
                    <a:pt x="10973" y="1492"/>
                  </a:cubicBezTo>
                  <a:lnTo>
                    <a:pt x="67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4"/>
            <p:cNvSpPr/>
            <p:nvPr/>
          </p:nvSpPr>
          <p:spPr>
            <a:xfrm>
              <a:off x="10888625" y="2840088"/>
              <a:ext cx="130700" cy="136825"/>
            </a:xfrm>
            <a:custGeom>
              <a:avLst/>
              <a:gdLst/>
              <a:ahLst/>
              <a:cxnLst/>
              <a:rect l="l" t="t" r="r" b="b"/>
              <a:pathLst>
                <a:path w="5228" h="5473" extrusionOk="0">
                  <a:moveTo>
                    <a:pt x="2615" y="0"/>
                  </a:moveTo>
                  <a:cubicBezTo>
                    <a:pt x="1171" y="0"/>
                    <a:pt x="1" y="1224"/>
                    <a:pt x="1" y="2736"/>
                  </a:cubicBezTo>
                  <a:cubicBezTo>
                    <a:pt x="1" y="4248"/>
                    <a:pt x="1171" y="5473"/>
                    <a:pt x="2615" y="5473"/>
                  </a:cubicBezTo>
                  <a:cubicBezTo>
                    <a:pt x="4057" y="5473"/>
                    <a:pt x="5228" y="4248"/>
                    <a:pt x="5228" y="2736"/>
                  </a:cubicBezTo>
                  <a:cubicBezTo>
                    <a:pt x="5228" y="1225"/>
                    <a:pt x="4057" y="0"/>
                    <a:pt x="26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4"/>
            <p:cNvSpPr/>
            <p:nvPr/>
          </p:nvSpPr>
          <p:spPr>
            <a:xfrm>
              <a:off x="9404525" y="2540388"/>
              <a:ext cx="303950" cy="853400"/>
            </a:xfrm>
            <a:custGeom>
              <a:avLst/>
              <a:gdLst/>
              <a:ahLst/>
              <a:cxnLst/>
              <a:rect l="l" t="t" r="r" b="b"/>
              <a:pathLst>
                <a:path w="12158" h="34136" extrusionOk="0">
                  <a:moveTo>
                    <a:pt x="10839" y="1820"/>
                  </a:moveTo>
                  <a:lnTo>
                    <a:pt x="12146" y="3638"/>
                  </a:lnTo>
                  <a:lnTo>
                    <a:pt x="12146" y="3638"/>
                  </a:lnTo>
                  <a:cubicBezTo>
                    <a:pt x="12150" y="3634"/>
                    <a:pt x="12154" y="3632"/>
                    <a:pt x="12157" y="3629"/>
                  </a:cubicBezTo>
                  <a:lnTo>
                    <a:pt x="10839" y="1820"/>
                  </a:lnTo>
                  <a:close/>
                  <a:moveTo>
                    <a:pt x="9531" y="1"/>
                  </a:moveTo>
                  <a:cubicBezTo>
                    <a:pt x="9364" y="121"/>
                    <a:pt x="5398" y="3022"/>
                    <a:pt x="3320" y="8771"/>
                  </a:cubicBezTo>
                  <a:cubicBezTo>
                    <a:pt x="1445" y="13959"/>
                    <a:pt x="773" y="22568"/>
                    <a:pt x="8208" y="34136"/>
                  </a:cubicBezTo>
                  <a:lnTo>
                    <a:pt x="11976" y="31715"/>
                  </a:lnTo>
                  <a:cubicBezTo>
                    <a:pt x="0" y="13084"/>
                    <a:pt x="11501" y="4118"/>
                    <a:pt x="12146" y="3638"/>
                  </a:cubicBezTo>
                  <a:lnTo>
                    <a:pt x="12146" y="3638"/>
                  </a:lnTo>
                  <a:lnTo>
                    <a:pt x="12146" y="3638"/>
                  </a:lnTo>
                  <a:lnTo>
                    <a:pt x="12146" y="3638"/>
                  </a:lnTo>
                  <a:lnTo>
                    <a:pt x="12146" y="3638"/>
                  </a:lnTo>
                  <a:cubicBezTo>
                    <a:pt x="12146" y="3638"/>
                    <a:pt x="12146" y="3638"/>
                    <a:pt x="12146" y="3638"/>
                  </a:cubicBezTo>
                  <a:lnTo>
                    <a:pt x="12146" y="3638"/>
                  </a:lnTo>
                  <a:lnTo>
                    <a:pt x="953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4"/>
            <p:cNvSpPr/>
            <p:nvPr/>
          </p:nvSpPr>
          <p:spPr>
            <a:xfrm>
              <a:off x="9436200" y="3263988"/>
              <a:ext cx="383025" cy="277650"/>
            </a:xfrm>
            <a:custGeom>
              <a:avLst/>
              <a:gdLst/>
              <a:ahLst/>
              <a:cxnLst/>
              <a:rect l="l" t="t" r="r" b="b"/>
              <a:pathLst>
                <a:path w="15321" h="11106" extrusionOk="0">
                  <a:moveTo>
                    <a:pt x="8576" y="0"/>
                  </a:moveTo>
                  <a:lnTo>
                    <a:pt x="4347" y="1492"/>
                  </a:lnTo>
                  <a:cubicBezTo>
                    <a:pt x="2902" y="2242"/>
                    <a:pt x="1" y="4861"/>
                    <a:pt x="1094" y="6967"/>
                  </a:cubicBezTo>
                  <a:cubicBezTo>
                    <a:pt x="1511" y="7772"/>
                    <a:pt x="2240" y="8119"/>
                    <a:pt x="3001" y="8119"/>
                  </a:cubicBezTo>
                  <a:cubicBezTo>
                    <a:pt x="4046" y="8119"/>
                    <a:pt x="5150" y="7463"/>
                    <a:pt x="5584" y="6435"/>
                  </a:cubicBezTo>
                  <a:cubicBezTo>
                    <a:pt x="5711" y="9419"/>
                    <a:pt x="7770" y="11105"/>
                    <a:pt x="9487" y="11105"/>
                  </a:cubicBezTo>
                  <a:cubicBezTo>
                    <a:pt x="11226" y="11105"/>
                    <a:pt x="12613" y="9375"/>
                    <a:pt x="11283" y="5512"/>
                  </a:cubicBezTo>
                  <a:lnTo>
                    <a:pt x="11283" y="5512"/>
                  </a:lnTo>
                  <a:cubicBezTo>
                    <a:pt x="11577" y="5560"/>
                    <a:pt x="11855" y="5583"/>
                    <a:pt x="12117" y="5583"/>
                  </a:cubicBezTo>
                  <a:cubicBezTo>
                    <a:pt x="14324" y="5583"/>
                    <a:pt x="15320" y="3956"/>
                    <a:pt x="14106" y="1978"/>
                  </a:cubicBezTo>
                  <a:cubicBezTo>
                    <a:pt x="12909" y="29"/>
                    <a:pt x="10596" y="14"/>
                    <a:pt x="85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4"/>
            <p:cNvSpPr/>
            <p:nvPr/>
          </p:nvSpPr>
          <p:spPr>
            <a:xfrm>
              <a:off x="9426650" y="2840088"/>
              <a:ext cx="130650" cy="136825"/>
            </a:xfrm>
            <a:custGeom>
              <a:avLst/>
              <a:gdLst/>
              <a:ahLst/>
              <a:cxnLst/>
              <a:rect l="l" t="t" r="r" b="b"/>
              <a:pathLst>
                <a:path w="5226" h="5473" extrusionOk="0">
                  <a:moveTo>
                    <a:pt x="2613" y="0"/>
                  </a:moveTo>
                  <a:cubicBezTo>
                    <a:pt x="1170" y="0"/>
                    <a:pt x="0" y="1224"/>
                    <a:pt x="0" y="2736"/>
                  </a:cubicBezTo>
                  <a:cubicBezTo>
                    <a:pt x="0" y="4248"/>
                    <a:pt x="1170" y="5473"/>
                    <a:pt x="2613" y="5473"/>
                  </a:cubicBezTo>
                  <a:cubicBezTo>
                    <a:pt x="4056" y="5473"/>
                    <a:pt x="5225" y="4248"/>
                    <a:pt x="5225" y="2736"/>
                  </a:cubicBezTo>
                  <a:cubicBezTo>
                    <a:pt x="5225" y="1225"/>
                    <a:pt x="4056" y="0"/>
                    <a:pt x="2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4"/>
            <p:cNvSpPr/>
            <p:nvPr/>
          </p:nvSpPr>
          <p:spPr>
            <a:xfrm>
              <a:off x="9746325" y="3036038"/>
              <a:ext cx="370625" cy="1549150"/>
            </a:xfrm>
            <a:custGeom>
              <a:avLst/>
              <a:gdLst/>
              <a:ahLst/>
              <a:cxnLst/>
              <a:rect l="l" t="t" r="r" b="b"/>
              <a:pathLst>
                <a:path w="14825" h="61966" extrusionOk="0">
                  <a:moveTo>
                    <a:pt x="6746" y="1"/>
                  </a:moveTo>
                  <a:cubicBezTo>
                    <a:pt x="5708" y="1"/>
                    <a:pt x="4777" y="726"/>
                    <a:pt x="4556" y="1781"/>
                  </a:cubicBezTo>
                  <a:cubicBezTo>
                    <a:pt x="4111" y="3902"/>
                    <a:pt x="0" y="31462"/>
                    <a:pt x="10361" y="60478"/>
                  </a:cubicBezTo>
                  <a:cubicBezTo>
                    <a:pt x="10680" y="61369"/>
                    <a:pt x="11524" y="61965"/>
                    <a:pt x="12472" y="61965"/>
                  </a:cubicBezTo>
                  <a:cubicBezTo>
                    <a:pt x="13199" y="61964"/>
                    <a:pt x="13882" y="61610"/>
                    <a:pt x="14301" y="61015"/>
                  </a:cubicBezTo>
                  <a:cubicBezTo>
                    <a:pt x="14720" y="60420"/>
                    <a:pt x="14825" y="59658"/>
                    <a:pt x="14580" y="58972"/>
                  </a:cubicBezTo>
                  <a:cubicBezTo>
                    <a:pt x="3764" y="28687"/>
                    <a:pt x="8868" y="3044"/>
                    <a:pt x="8939" y="2699"/>
                  </a:cubicBezTo>
                  <a:cubicBezTo>
                    <a:pt x="9192" y="1489"/>
                    <a:pt x="8417" y="302"/>
                    <a:pt x="7207" y="49"/>
                  </a:cubicBezTo>
                  <a:cubicBezTo>
                    <a:pt x="7052" y="16"/>
                    <a:pt x="6898" y="1"/>
                    <a:pt x="67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4"/>
            <p:cNvSpPr/>
            <p:nvPr/>
          </p:nvSpPr>
          <p:spPr>
            <a:xfrm>
              <a:off x="9529525" y="4507363"/>
              <a:ext cx="633425" cy="274275"/>
            </a:xfrm>
            <a:custGeom>
              <a:avLst/>
              <a:gdLst/>
              <a:ahLst/>
              <a:cxnLst/>
              <a:rect l="l" t="t" r="r" b="b"/>
              <a:pathLst>
                <a:path w="25337" h="10971" extrusionOk="0">
                  <a:moveTo>
                    <a:pt x="23134" y="0"/>
                  </a:moveTo>
                  <a:lnTo>
                    <a:pt x="18655" y="249"/>
                  </a:lnTo>
                  <a:cubicBezTo>
                    <a:pt x="17710" y="1827"/>
                    <a:pt x="16525" y="2112"/>
                    <a:pt x="14792" y="2482"/>
                  </a:cubicBezTo>
                  <a:cubicBezTo>
                    <a:pt x="11098" y="3272"/>
                    <a:pt x="6560" y="2393"/>
                    <a:pt x="3612" y="5227"/>
                  </a:cubicBezTo>
                  <a:cubicBezTo>
                    <a:pt x="1" y="8702"/>
                    <a:pt x="2465" y="10421"/>
                    <a:pt x="6418" y="10840"/>
                  </a:cubicBezTo>
                  <a:cubicBezTo>
                    <a:pt x="7260" y="10929"/>
                    <a:pt x="8113" y="10971"/>
                    <a:pt x="8972" y="10971"/>
                  </a:cubicBezTo>
                  <a:cubicBezTo>
                    <a:pt x="12988" y="10971"/>
                    <a:pt x="17127" y="10053"/>
                    <a:pt x="20826" y="8764"/>
                  </a:cubicBezTo>
                  <a:cubicBezTo>
                    <a:pt x="24708" y="7412"/>
                    <a:pt x="25337" y="3320"/>
                    <a:pt x="231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4"/>
            <p:cNvSpPr/>
            <p:nvPr/>
          </p:nvSpPr>
          <p:spPr>
            <a:xfrm>
              <a:off x="10273375" y="3036038"/>
              <a:ext cx="393600" cy="1549150"/>
            </a:xfrm>
            <a:custGeom>
              <a:avLst/>
              <a:gdLst/>
              <a:ahLst/>
              <a:cxnLst/>
              <a:rect l="l" t="t" r="r" b="b"/>
              <a:pathLst>
                <a:path w="15744" h="61966" extrusionOk="0">
                  <a:moveTo>
                    <a:pt x="8079" y="1"/>
                  </a:moveTo>
                  <a:cubicBezTo>
                    <a:pt x="7926" y="1"/>
                    <a:pt x="7772" y="16"/>
                    <a:pt x="7617" y="49"/>
                  </a:cubicBezTo>
                  <a:cubicBezTo>
                    <a:pt x="6407" y="302"/>
                    <a:pt x="5631" y="1489"/>
                    <a:pt x="5885" y="2699"/>
                  </a:cubicBezTo>
                  <a:cubicBezTo>
                    <a:pt x="5956" y="3044"/>
                    <a:pt x="11060" y="28687"/>
                    <a:pt x="245" y="58972"/>
                  </a:cubicBezTo>
                  <a:cubicBezTo>
                    <a:pt x="0" y="59658"/>
                    <a:pt x="104" y="60420"/>
                    <a:pt x="524" y="61015"/>
                  </a:cubicBezTo>
                  <a:cubicBezTo>
                    <a:pt x="943" y="61610"/>
                    <a:pt x="1625" y="61964"/>
                    <a:pt x="2353" y="61965"/>
                  </a:cubicBezTo>
                  <a:lnTo>
                    <a:pt x="2353" y="61965"/>
                  </a:lnTo>
                  <a:cubicBezTo>
                    <a:pt x="3300" y="61965"/>
                    <a:pt x="4144" y="61368"/>
                    <a:pt x="4462" y="60478"/>
                  </a:cubicBezTo>
                  <a:cubicBezTo>
                    <a:pt x="15743" y="28892"/>
                    <a:pt x="10497" y="2872"/>
                    <a:pt x="10269" y="1781"/>
                  </a:cubicBezTo>
                  <a:cubicBezTo>
                    <a:pt x="10048" y="726"/>
                    <a:pt x="9117" y="1"/>
                    <a:pt x="8079" y="1"/>
                  </a:cubicBezTo>
                  <a:close/>
                  <a:moveTo>
                    <a:pt x="2353" y="61965"/>
                  </a:moveTo>
                  <a:lnTo>
                    <a:pt x="2353" y="61965"/>
                  </a:lnTo>
                  <a:cubicBezTo>
                    <a:pt x="2353" y="61965"/>
                    <a:pt x="2353" y="61965"/>
                    <a:pt x="2352" y="61965"/>
                  </a:cubicBezTo>
                  <a:lnTo>
                    <a:pt x="2354" y="61965"/>
                  </a:lnTo>
                  <a:cubicBezTo>
                    <a:pt x="2354" y="61965"/>
                    <a:pt x="2353" y="61965"/>
                    <a:pt x="2353" y="619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4"/>
            <p:cNvSpPr/>
            <p:nvPr/>
          </p:nvSpPr>
          <p:spPr>
            <a:xfrm>
              <a:off x="10227375" y="4507363"/>
              <a:ext cx="633400" cy="274275"/>
            </a:xfrm>
            <a:custGeom>
              <a:avLst/>
              <a:gdLst/>
              <a:ahLst/>
              <a:cxnLst/>
              <a:rect l="l" t="t" r="r" b="b"/>
              <a:pathLst>
                <a:path w="25336" h="10971" extrusionOk="0">
                  <a:moveTo>
                    <a:pt x="2202" y="0"/>
                  </a:moveTo>
                  <a:cubicBezTo>
                    <a:pt x="1" y="3320"/>
                    <a:pt x="627" y="7412"/>
                    <a:pt x="4511" y="8764"/>
                  </a:cubicBezTo>
                  <a:cubicBezTo>
                    <a:pt x="8211" y="10053"/>
                    <a:pt x="12349" y="10971"/>
                    <a:pt x="16366" y="10971"/>
                  </a:cubicBezTo>
                  <a:cubicBezTo>
                    <a:pt x="17224" y="10971"/>
                    <a:pt x="18077" y="10929"/>
                    <a:pt x="18919" y="10840"/>
                  </a:cubicBezTo>
                  <a:cubicBezTo>
                    <a:pt x="22871" y="10421"/>
                    <a:pt x="25335" y="8702"/>
                    <a:pt x="21723" y="5227"/>
                  </a:cubicBezTo>
                  <a:cubicBezTo>
                    <a:pt x="18775" y="2393"/>
                    <a:pt x="14238" y="3272"/>
                    <a:pt x="10544" y="2482"/>
                  </a:cubicBezTo>
                  <a:cubicBezTo>
                    <a:pt x="8810" y="2112"/>
                    <a:pt x="7628" y="1827"/>
                    <a:pt x="6680" y="249"/>
                  </a:cubicBezTo>
                  <a:lnTo>
                    <a:pt x="220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4"/>
            <p:cNvSpPr/>
            <p:nvPr/>
          </p:nvSpPr>
          <p:spPr>
            <a:xfrm>
              <a:off x="9653700" y="1604513"/>
              <a:ext cx="413775" cy="374275"/>
            </a:xfrm>
            <a:custGeom>
              <a:avLst/>
              <a:gdLst/>
              <a:ahLst/>
              <a:cxnLst/>
              <a:rect l="l" t="t" r="r" b="b"/>
              <a:pathLst>
                <a:path w="16551" h="14971" extrusionOk="0">
                  <a:moveTo>
                    <a:pt x="6096" y="0"/>
                  </a:moveTo>
                  <a:cubicBezTo>
                    <a:pt x="5939" y="0"/>
                    <a:pt x="5776" y="21"/>
                    <a:pt x="5606" y="64"/>
                  </a:cubicBezTo>
                  <a:cubicBezTo>
                    <a:pt x="1" y="1501"/>
                    <a:pt x="3312" y="14971"/>
                    <a:pt x="8013" y="14971"/>
                  </a:cubicBezTo>
                  <a:cubicBezTo>
                    <a:pt x="8283" y="14971"/>
                    <a:pt x="8557" y="14926"/>
                    <a:pt x="8835" y="14833"/>
                  </a:cubicBezTo>
                  <a:lnTo>
                    <a:pt x="16550" y="9358"/>
                  </a:lnTo>
                  <a:cubicBezTo>
                    <a:pt x="12916" y="9326"/>
                    <a:pt x="11554" y="8416"/>
                    <a:pt x="9825" y="5133"/>
                  </a:cubicBezTo>
                  <a:cubicBezTo>
                    <a:pt x="9027" y="3619"/>
                    <a:pt x="8165" y="0"/>
                    <a:pt x="6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4"/>
            <p:cNvSpPr/>
            <p:nvPr/>
          </p:nvSpPr>
          <p:spPr>
            <a:xfrm>
              <a:off x="10354850" y="1604513"/>
              <a:ext cx="413775" cy="374275"/>
            </a:xfrm>
            <a:custGeom>
              <a:avLst/>
              <a:gdLst/>
              <a:ahLst/>
              <a:cxnLst/>
              <a:rect l="l" t="t" r="r" b="b"/>
              <a:pathLst>
                <a:path w="16551" h="14971" extrusionOk="0">
                  <a:moveTo>
                    <a:pt x="10455" y="0"/>
                  </a:moveTo>
                  <a:cubicBezTo>
                    <a:pt x="8386" y="0"/>
                    <a:pt x="7524" y="3619"/>
                    <a:pt x="6726" y="5133"/>
                  </a:cubicBezTo>
                  <a:cubicBezTo>
                    <a:pt x="4997" y="8416"/>
                    <a:pt x="3634" y="9326"/>
                    <a:pt x="1" y="9358"/>
                  </a:cubicBezTo>
                  <a:lnTo>
                    <a:pt x="7716" y="14833"/>
                  </a:lnTo>
                  <a:cubicBezTo>
                    <a:pt x="7994" y="14926"/>
                    <a:pt x="8268" y="14971"/>
                    <a:pt x="8538" y="14971"/>
                  </a:cubicBezTo>
                  <a:cubicBezTo>
                    <a:pt x="13239" y="14971"/>
                    <a:pt x="16550" y="1501"/>
                    <a:pt x="10945" y="64"/>
                  </a:cubicBezTo>
                  <a:cubicBezTo>
                    <a:pt x="10775" y="21"/>
                    <a:pt x="10612" y="0"/>
                    <a:pt x="104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4"/>
            <p:cNvSpPr/>
            <p:nvPr/>
          </p:nvSpPr>
          <p:spPr>
            <a:xfrm>
              <a:off x="9583075" y="1722313"/>
              <a:ext cx="1258750" cy="1613550"/>
            </a:xfrm>
            <a:custGeom>
              <a:avLst/>
              <a:gdLst/>
              <a:ahLst/>
              <a:cxnLst/>
              <a:rect l="l" t="t" r="r" b="b"/>
              <a:pathLst>
                <a:path w="50350" h="64542" extrusionOk="0">
                  <a:moveTo>
                    <a:pt x="25171" y="0"/>
                  </a:moveTo>
                  <a:cubicBezTo>
                    <a:pt x="20506" y="0"/>
                    <a:pt x="15841" y="1850"/>
                    <a:pt x="12855" y="5557"/>
                  </a:cubicBezTo>
                  <a:cubicBezTo>
                    <a:pt x="7620" y="12053"/>
                    <a:pt x="4384" y="19837"/>
                    <a:pt x="2559" y="27930"/>
                  </a:cubicBezTo>
                  <a:cubicBezTo>
                    <a:pt x="1" y="39287"/>
                    <a:pt x="2641" y="50685"/>
                    <a:pt x="10222" y="58066"/>
                  </a:cubicBezTo>
                  <a:cubicBezTo>
                    <a:pt x="14653" y="62380"/>
                    <a:pt x="19913" y="64541"/>
                    <a:pt x="25176" y="64541"/>
                  </a:cubicBezTo>
                  <a:cubicBezTo>
                    <a:pt x="30433" y="64541"/>
                    <a:pt x="35692" y="62385"/>
                    <a:pt x="40128" y="58066"/>
                  </a:cubicBezTo>
                  <a:cubicBezTo>
                    <a:pt x="47709" y="50685"/>
                    <a:pt x="50350" y="39287"/>
                    <a:pt x="47790" y="27930"/>
                  </a:cubicBezTo>
                  <a:cubicBezTo>
                    <a:pt x="45967" y="19835"/>
                    <a:pt x="42730" y="12053"/>
                    <a:pt x="37496" y="5557"/>
                  </a:cubicBezTo>
                  <a:cubicBezTo>
                    <a:pt x="34513" y="1855"/>
                    <a:pt x="29842" y="0"/>
                    <a:pt x="251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4"/>
            <p:cNvSpPr/>
            <p:nvPr/>
          </p:nvSpPr>
          <p:spPr>
            <a:xfrm>
              <a:off x="10008575" y="2130163"/>
              <a:ext cx="385750" cy="385750"/>
            </a:xfrm>
            <a:custGeom>
              <a:avLst/>
              <a:gdLst/>
              <a:ahLst/>
              <a:cxnLst/>
              <a:rect l="l" t="t" r="r" b="b"/>
              <a:pathLst>
                <a:path w="15430" h="15430" extrusionOk="0">
                  <a:moveTo>
                    <a:pt x="7714" y="1"/>
                  </a:moveTo>
                  <a:cubicBezTo>
                    <a:pt x="3454" y="1"/>
                    <a:pt x="0" y="3454"/>
                    <a:pt x="0" y="7716"/>
                  </a:cubicBezTo>
                  <a:cubicBezTo>
                    <a:pt x="0" y="11976"/>
                    <a:pt x="3454" y="15429"/>
                    <a:pt x="7714" y="15429"/>
                  </a:cubicBezTo>
                  <a:cubicBezTo>
                    <a:pt x="11975" y="15429"/>
                    <a:pt x="15429" y="11976"/>
                    <a:pt x="15429" y="7716"/>
                  </a:cubicBezTo>
                  <a:cubicBezTo>
                    <a:pt x="15429" y="3454"/>
                    <a:pt x="11975" y="1"/>
                    <a:pt x="77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4"/>
            <p:cNvSpPr/>
            <p:nvPr/>
          </p:nvSpPr>
          <p:spPr>
            <a:xfrm>
              <a:off x="10052100" y="2173738"/>
              <a:ext cx="298675" cy="298625"/>
            </a:xfrm>
            <a:custGeom>
              <a:avLst/>
              <a:gdLst/>
              <a:ahLst/>
              <a:cxnLst/>
              <a:rect l="l" t="t" r="r" b="b"/>
              <a:pathLst>
                <a:path w="11947" h="11945" extrusionOk="0">
                  <a:moveTo>
                    <a:pt x="5973" y="0"/>
                  </a:moveTo>
                  <a:cubicBezTo>
                    <a:pt x="2676" y="0"/>
                    <a:pt x="1" y="2674"/>
                    <a:pt x="1" y="5973"/>
                  </a:cubicBezTo>
                  <a:cubicBezTo>
                    <a:pt x="1" y="9270"/>
                    <a:pt x="2676" y="11945"/>
                    <a:pt x="5973" y="11945"/>
                  </a:cubicBezTo>
                  <a:cubicBezTo>
                    <a:pt x="9272" y="11945"/>
                    <a:pt x="11947" y="9270"/>
                    <a:pt x="11947" y="5973"/>
                  </a:cubicBezTo>
                  <a:cubicBezTo>
                    <a:pt x="11947" y="2674"/>
                    <a:pt x="9272" y="0"/>
                    <a:pt x="59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4"/>
            <p:cNvSpPr/>
            <p:nvPr/>
          </p:nvSpPr>
          <p:spPr>
            <a:xfrm>
              <a:off x="10098800" y="2220388"/>
              <a:ext cx="205300" cy="205300"/>
            </a:xfrm>
            <a:custGeom>
              <a:avLst/>
              <a:gdLst/>
              <a:ahLst/>
              <a:cxnLst/>
              <a:rect l="l" t="t" r="r" b="b"/>
              <a:pathLst>
                <a:path w="8212" h="8212" extrusionOk="0">
                  <a:moveTo>
                    <a:pt x="4105" y="0"/>
                  </a:moveTo>
                  <a:cubicBezTo>
                    <a:pt x="1839" y="0"/>
                    <a:pt x="0" y="1839"/>
                    <a:pt x="0" y="4107"/>
                  </a:cubicBezTo>
                  <a:cubicBezTo>
                    <a:pt x="0" y="6373"/>
                    <a:pt x="1839" y="8212"/>
                    <a:pt x="4105" y="8212"/>
                  </a:cubicBezTo>
                  <a:cubicBezTo>
                    <a:pt x="6373" y="8212"/>
                    <a:pt x="8212" y="6373"/>
                    <a:pt x="8212" y="4107"/>
                  </a:cubicBezTo>
                  <a:cubicBezTo>
                    <a:pt x="8212" y="1839"/>
                    <a:pt x="6373" y="0"/>
                    <a:pt x="41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4"/>
            <p:cNvSpPr/>
            <p:nvPr/>
          </p:nvSpPr>
          <p:spPr>
            <a:xfrm>
              <a:off x="10127600" y="2254613"/>
              <a:ext cx="142300" cy="136900"/>
            </a:xfrm>
            <a:custGeom>
              <a:avLst/>
              <a:gdLst/>
              <a:ahLst/>
              <a:cxnLst/>
              <a:rect l="l" t="t" r="r" b="b"/>
              <a:pathLst>
                <a:path w="5692" h="5476" extrusionOk="0">
                  <a:moveTo>
                    <a:pt x="2956" y="0"/>
                  </a:moveTo>
                  <a:cubicBezTo>
                    <a:pt x="2955" y="0"/>
                    <a:pt x="2954" y="0"/>
                    <a:pt x="2953" y="0"/>
                  </a:cubicBezTo>
                  <a:cubicBezTo>
                    <a:pt x="1846" y="0"/>
                    <a:pt x="849" y="667"/>
                    <a:pt x="424" y="1690"/>
                  </a:cubicBezTo>
                  <a:cubicBezTo>
                    <a:pt x="0" y="2713"/>
                    <a:pt x="236" y="3890"/>
                    <a:pt x="1019" y="4673"/>
                  </a:cubicBezTo>
                  <a:cubicBezTo>
                    <a:pt x="1542" y="5197"/>
                    <a:pt x="2242" y="5475"/>
                    <a:pt x="2955" y="5475"/>
                  </a:cubicBezTo>
                  <a:cubicBezTo>
                    <a:pt x="3307" y="5475"/>
                    <a:pt x="3663" y="5407"/>
                    <a:pt x="4002" y="5267"/>
                  </a:cubicBezTo>
                  <a:cubicBezTo>
                    <a:pt x="5024" y="4843"/>
                    <a:pt x="5692" y="3844"/>
                    <a:pt x="5692" y="2738"/>
                  </a:cubicBezTo>
                  <a:cubicBezTo>
                    <a:pt x="5692" y="1227"/>
                    <a:pt x="4467" y="0"/>
                    <a:pt x="2956" y="0"/>
                  </a:cubicBezTo>
                  <a:close/>
                </a:path>
              </a:pathLst>
            </a:custGeom>
            <a:solidFill>
              <a:srgbClr val="0B23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4"/>
            <p:cNvSpPr/>
            <p:nvPr/>
          </p:nvSpPr>
          <p:spPr>
            <a:xfrm>
              <a:off x="10211825" y="2229713"/>
              <a:ext cx="93300" cy="93350"/>
            </a:xfrm>
            <a:custGeom>
              <a:avLst/>
              <a:gdLst/>
              <a:ahLst/>
              <a:cxnLst/>
              <a:rect l="l" t="t" r="r" b="b"/>
              <a:pathLst>
                <a:path w="3732" h="3734" extrusionOk="0">
                  <a:moveTo>
                    <a:pt x="1866" y="1"/>
                  </a:moveTo>
                  <a:cubicBezTo>
                    <a:pt x="835" y="1"/>
                    <a:pt x="0" y="836"/>
                    <a:pt x="0" y="1866"/>
                  </a:cubicBezTo>
                  <a:cubicBezTo>
                    <a:pt x="0" y="2897"/>
                    <a:pt x="835" y="3734"/>
                    <a:pt x="1866" y="3734"/>
                  </a:cubicBezTo>
                  <a:cubicBezTo>
                    <a:pt x="2897" y="3734"/>
                    <a:pt x="3732" y="2897"/>
                    <a:pt x="3732" y="1866"/>
                  </a:cubicBezTo>
                  <a:cubicBezTo>
                    <a:pt x="3732" y="836"/>
                    <a:pt x="2897" y="1"/>
                    <a:pt x="18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4"/>
            <p:cNvSpPr/>
            <p:nvPr/>
          </p:nvSpPr>
          <p:spPr>
            <a:xfrm>
              <a:off x="9729500" y="2141088"/>
              <a:ext cx="284450" cy="363900"/>
            </a:xfrm>
            <a:custGeom>
              <a:avLst/>
              <a:gdLst/>
              <a:ahLst/>
              <a:cxnLst/>
              <a:rect l="l" t="t" r="r" b="b"/>
              <a:pathLst>
                <a:path w="11378" h="14556" extrusionOk="0">
                  <a:moveTo>
                    <a:pt x="5689" y="1"/>
                  </a:moveTo>
                  <a:cubicBezTo>
                    <a:pt x="2547" y="1"/>
                    <a:pt x="1" y="3259"/>
                    <a:pt x="1" y="7279"/>
                  </a:cubicBezTo>
                  <a:cubicBezTo>
                    <a:pt x="1" y="9208"/>
                    <a:pt x="600" y="11059"/>
                    <a:pt x="1666" y="12424"/>
                  </a:cubicBezTo>
                  <a:cubicBezTo>
                    <a:pt x="2733" y="13788"/>
                    <a:pt x="4180" y="14555"/>
                    <a:pt x="5689" y="14555"/>
                  </a:cubicBezTo>
                  <a:cubicBezTo>
                    <a:pt x="7197" y="14555"/>
                    <a:pt x="8643" y="13788"/>
                    <a:pt x="9711" y="12424"/>
                  </a:cubicBezTo>
                  <a:cubicBezTo>
                    <a:pt x="10778" y="11059"/>
                    <a:pt x="11378" y="9208"/>
                    <a:pt x="11378" y="7279"/>
                  </a:cubicBezTo>
                  <a:cubicBezTo>
                    <a:pt x="11378" y="3259"/>
                    <a:pt x="8830" y="1"/>
                    <a:pt x="56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4"/>
            <p:cNvSpPr/>
            <p:nvPr/>
          </p:nvSpPr>
          <p:spPr>
            <a:xfrm>
              <a:off x="9770350" y="2193388"/>
              <a:ext cx="202725" cy="259325"/>
            </a:xfrm>
            <a:custGeom>
              <a:avLst/>
              <a:gdLst/>
              <a:ahLst/>
              <a:cxnLst/>
              <a:rect l="l" t="t" r="r" b="b"/>
              <a:pathLst>
                <a:path w="8109" h="10373" extrusionOk="0">
                  <a:moveTo>
                    <a:pt x="4055" y="1"/>
                  </a:moveTo>
                  <a:cubicBezTo>
                    <a:pt x="1816" y="1"/>
                    <a:pt x="0" y="2322"/>
                    <a:pt x="0" y="5187"/>
                  </a:cubicBezTo>
                  <a:cubicBezTo>
                    <a:pt x="0" y="8051"/>
                    <a:pt x="1816" y="10373"/>
                    <a:pt x="4055" y="10373"/>
                  </a:cubicBezTo>
                  <a:cubicBezTo>
                    <a:pt x="6293" y="10373"/>
                    <a:pt x="8109" y="8051"/>
                    <a:pt x="8109" y="5187"/>
                  </a:cubicBezTo>
                  <a:cubicBezTo>
                    <a:pt x="8109" y="2322"/>
                    <a:pt x="6294" y="1"/>
                    <a:pt x="40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4"/>
            <p:cNvSpPr/>
            <p:nvPr/>
          </p:nvSpPr>
          <p:spPr>
            <a:xfrm>
              <a:off x="9802025" y="2249213"/>
              <a:ext cx="139400" cy="135000"/>
            </a:xfrm>
            <a:custGeom>
              <a:avLst/>
              <a:gdLst/>
              <a:ahLst/>
              <a:cxnLst/>
              <a:rect l="l" t="t" r="r" b="b"/>
              <a:pathLst>
                <a:path w="5576" h="5400" extrusionOk="0">
                  <a:moveTo>
                    <a:pt x="2788" y="1"/>
                  </a:moveTo>
                  <a:cubicBezTo>
                    <a:pt x="1249" y="1"/>
                    <a:pt x="1" y="1209"/>
                    <a:pt x="1" y="2700"/>
                  </a:cubicBezTo>
                  <a:cubicBezTo>
                    <a:pt x="1" y="4191"/>
                    <a:pt x="1249" y="5399"/>
                    <a:pt x="2788" y="5399"/>
                  </a:cubicBezTo>
                  <a:cubicBezTo>
                    <a:pt x="4327" y="5399"/>
                    <a:pt x="5575" y="4191"/>
                    <a:pt x="5575" y="2700"/>
                  </a:cubicBezTo>
                  <a:cubicBezTo>
                    <a:pt x="5575" y="1209"/>
                    <a:pt x="4327" y="1"/>
                    <a:pt x="27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4"/>
            <p:cNvSpPr/>
            <p:nvPr/>
          </p:nvSpPr>
          <p:spPr>
            <a:xfrm>
              <a:off x="9821625" y="2263613"/>
              <a:ext cx="96575" cy="92925"/>
            </a:xfrm>
            <a:custGeom>
              <a:avLst/>
              <a:gdLst/>
              <a:ahLst/>
              <a:cxnLst/>
              <a:rect l="l" t="t" r="r" b="b"/>
              <a:pathLst>
                <a:path w="3863" h="3717" extrusionOk="0">
                  <a:moveTo>
                    <a:pt x="2004" y="0"/>
                  </a:moveTo>
                  <a:cubicBezTo>
                    <a:pt x="1253" y="0"/>
                    <a:pt x="574" y="453"/>
                    <a:pt x="287" y="1148"/>
                  </a:cubicBezTo>
                  <a:cubicBezTo>
                    <a:pt x="0" y="1842"/>
                    <a:pt x="160" y="2642"/>
                    <a:pt x="691" y="3173"/>
                  </a:cubicBezTo>
                  <a:cubicBezTo>
                    <a:pt x="1046" y="3528"/>
                    <a:pt x="1521" y="3716"/>
                    <a:pt x="2003" y="3716"/>
                  </a:cubicBezTo>
                  <a:cubicBezTo>
                    <a:pt x="2244" y="3716"/>
                    <a:pt x="2486" y="3670"/>
                    <a:pt x="2716" y="3574"/>
                  </a:cubicBezTo>
                  <a:cubicBezTo>
                    <a:pt x="3411" y="3286"/>
                    <a:pt x="3862" y="2607"/>
                    <a:pt x="3862" y="1855"/>
                  </a:cubicBezTo>
                  <a:cubicBezTo>
                    <a:pt x="3861" y="831"/>
                    <a:pt x="3029" y="0"/>
                    <a:pt x="2004" y="0"/>
                  </a:cubicBezTo>
                  <a:close/>
                </a:path>
              </a:pathLst>
            </a:custGeom>
            <a:solidFill>
              <a:srgbClr val="0B23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4"/>
            <p:cNvSpPr/>
            <p:nvPr/>
          </p:nvSpPr>
          <p:spPr>
            <a:xfrm>
              <a:off x="9878775" y="2242013"/>
              <a:ext cx="63325" cy="81050"/>
            </a:xfrm>
            <a:custGeom>
              <a:avLst/>
              <a:gdLst/>
              <a:ahLst/>
              <a:cxnLst/>
              <a:rect l="l" t="t" r="r" b="b"/>
              <a:pathLst>
                <a:path w="2533" h="3242" extrusionOk="0">
                  <a:moveTo>
                    <a:pt x="1267" y="0"/>
                  </a:moveTo>
                  <a:cubicBezTo>
                    <a:pt x="567" y="0"/>
                    <a:pt x="0" y="725"/>
                    <a:pt x="0" y="1620"/>
                  </a:cubicBezTo>
                  <a:cubicBezTo>
                    <a:pt x="0" y="2518"/>
                    <a:pt x="567" y="3242"/>
                    <a:pt x="1267" y="3242"/>
                  </a:cubicBezTo>
                  <a:cubicBezTo>
                    <a:pt x="1965" y="3242"/>
                    <a:pt x="2533" y="2516"/>
                    <a:pt x="2533" y="1620"/>
                  </a:cubicBezTo>
                  <a:cubicBezTo>
                    <a:pt x="2533" y="726"/>
                    <a:pt x="1965" y="0"/>
                    <a:pt x="12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4"/>
            <p:cNvSpPr/>
            <p:nvPr/>
          </p:nvSpPr>
          <p:spPr>
            <a:xfrm>
              <a:off x="10391825" y="2133688"/>
              <a:ext cx="284400" cy="363900"/>
            </a:xfrm>
            <a:custGeom>
              <a:avLst/>
              <a:gdLst/>
              <a:ahLst/>
              <a:cxnLst/>
              <a:rect l="l" t="t" r="r" b="b"/>
              <a:pathLst>
                <a:path w="11376" h="14556" extrusionOk="0">
                  <a:moveTo>
                    <a:pt x="5689" y="1"/>
                  </a:moveTo>
                  <a:cubicBezTo>
                    <a:pt x="2546" y="1"/>
                    <a:pt x="1" y="3259"/>
                    <a:pt x="1" y="7279"/>
                  </a:cubicBezTo>
                  <a:cubicBezTo>
                    <a:pt x="1" y="9208"/>
                    <a:pt x="600" y="11059"/>
                    <a:pt x="1666" y="12424"/>
                  </a:cubicBezTo>
                  <a:cubicBezTo>
                    <a:pt x="2733" y="13788"/>
                    <a:pt x="4180" y="14555"/>
                    <a:pt x="5689" y="14555"/>
                  </a:cubicBezTo>
                  <a:cubicBezTo>
                    <a:pt x="7196" y="14555"/>
                    <a:pt x="8643" y="13788"/>
                    <a:pt x="9711" y="12424"/>
                  </a:cubicBezTo>
                  <a:cubicBezTo>
                    <a:pt x="10778" y="11059"/>
                    <a:pt x="11376" y="9208"/>
                    <a:pt x="11376" y="7279"/>
                  </a:cubicBezTo>
                  <a:cubicBezTo>
                    <a:pt x="11376" y="3259"/>
                    <a:pt x="8830" y="1"/>
                    <a:pt x="56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4"/>
            <p:cNvSpPr/>
            <p:nvPr/>
          </p:nvSpPr>
          <p:spPr>
            <a:xfrm>
              <a:off x="10432675" y="2185988"/>
              <a:ext cx="202725" cy="259325"/>
            </a:xfrm>
            <a:custGeom>
              <a:avLst/>
              <a:gdLst/>
              <a:ahLst/>
              <a:cxnLst/>
              <a:rect l="l" t="t" r="r" b="b"/>
              <a:pathLst>
                <a:path w="8109" h="10373" extrusionOk="0">
                  <a:moveTo>
                    <a:pt x="4055" y="1"/>
                  </a:moveTo>
                  <a:cubicBezTo>
                    <a:pt x="1816" y="1"/>
                    <a:pt x="0" y="2322"/>
                    <a:pt x="0" y="5187"/>
                  </a:cubicBezTo>
                  <a:cubicBezTo>
                    <a:pt x="0" y="8051"/>
                    <a:pt x="1816" y="10373"/>
                    <a:pt x="4055" y="10373"/>
                  </a:cubicBezTo>
                  <a:cubicBezTo>
                    <a:pt x="6293" y="10373"/>
                    <a:pt x="8108" y="8051"/>
                    <a:pt x="8108" y="5187"/>
                  </a:cubicBezTo>
                  <a:cubicBezTo>
                    <a:pt x="8108" y="2322"/>
                    <a:pt x="6294" y="1"/>
                    <a:pt x="40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4"/>
            <p:cNvSpPr/>
            <p:nvPr/>
          </p:nvSpPr>
          <p:spPr>
            <a:xfrm>
              <a:off x="10464350" y="2241813"/>
              <a:ext cx="139400" cy="135000"/>
            </a:xfrm>
            <a:custGeom>
              <a:avLst/>
              <a:gdLst/>
              <a:ahLst/>
              <a:cxnLst/>
              <a:rect l="l" t="t" r="r" b="b"/>
              <a:pathLst>
                <a:path w="5576" h="5400" extrusionOk="0">
                  <a:moveTo>
                    <a:pt x="2788" y="1"/>
                  </a:moveTo>
                  <a:cubicBezTo>
                    <a:pt x="1249" y="1"/>
                    <a:pt x="1" y="1209"/>
                    <a:pt x="1" y="2700"/>
                  </a:cubicBezTo>
                  <a:cubicBezTo>
                    <a:pt x="1" y="4191"/>
                    <a:pt x="1249" y="5399"/>
                    <a:pt x="2788" y="5399"/>
                  </a:cubicBezTo>
                  <a:cubicBezTo>
                    <a:pt x="4327" y="5399"/>
                    <a:pt x="5575" y="4191"/>
                    <a:pt x="5575" y="2700"/>
                  </a:cubicBezTo>
                  <a:cubicBezTo>
                    <a:pt x="5575" y="1209"/>
                    <a:pt x="4327" y="1"/>
                    <a:pt x="27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4"/>
            <p:cNvSpPr/>
            <p:nvPr/>
          </p:nvSpPr>
          <p:spPr>
            <a:xfrm>
              <a:off x="10483950" y="2256213"/>
              <a:ext cx="96575" cy="92925"/>
            </a:xfrm>
            <a:custGeom>
              <a:avLst/>
              <a:gdLst/>
              <a:ahLst/>
              <a:cxnLst/>
              <a:rect l="l" t="t" r="r" b="b"/>
              <a:pathLst>
                <a:path w="3863" h="3717" extrusionOk="0">
                  <a:moveTo>
                    <a:pt x="2004" y="0"/>
                  </a:moveTo>
                  <a:cubicBezTo>
                    <a:pt x="1253" y="0"/>
                    <a:pt x="574" y="453"/>
                    <a:pt x="287" y="1148"/>
                  </a:cubicBezTo>
                  <a:cubicBezTo>
                    <a:pt x="0" y="1842"/>
                    <a:pt x="159" y="2642"/>
                    <a:pt x="691" y="3173"/>
                  </a:cubicBezTo>
                  <a:cubicBezTo>
                    <a:pt x="1046" y="3528"/>
                    <a:pt x="1520" y="3716"/>
                    <a:pt x="2003" y="3716"/>
                  </a:cubicBezTo>
                  <a:cubicBezTo>
                    <a:pt x="2243" y="3716"/>
                    <a:pt x="2486" y="3670"/>
                    <a:pt x="2716" y="3574"/>
                  </a:cubicBezTo>
                  <a:cubicBezTo>
                    <a:pt x="3411" y="3285"/>
                    <a:pt x="3862" y="2607"/>
                    <a:pt x="3862" y="1855"/>
                  </a:cubicBezTo>
                  <a:cubicBezTo>
                    <a:pt x="3861" y="831"/>
                    <a:pt x="3029" y="0"/>
                    <a:pt x="2004" y="0"/>
                  </a:cubicBezTo>
                  <a:close/>
                </a:path>
              </a:pathLst>
            </a:custGeom>
            <a:solidFill>
              <a:srgbClr val="0B23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4"/>
            <p:cNvSpPr/>
            <p:nvPr/>
          </p:nvSpPr>
          <p:spPr>
            <a:xfrm>
              <a:off x="10541050" y="2234613"/>
              <a:ext cx="63375" cy="81050"/>
            </a:xfrm>
            <a:custGeom>
              <a:avLst/>
              <a:gdLst/>
              <a:ahLst/>
              <a:cxnLst/>
              <a:rect l="l" t="t" r="r" b="b"/>
              <a:pathLst>
                <a:path w="2535" h="3242" extrusionOk="0">
                  <a:moveTo>
                    <a:pt x="1268" y="0"/>
                  </a:moveTo>
                  <a:cubicBezTo>
                    <a:pt x="569" y="0"/>
                    <a:pt x="1" y="726"/>
                    <a:pt x="1" y="1620"/>
                  </a:cubicBezTo>
                  <a:cubicBezTo>
                    <a:pt x="1" y="2516"/>
                    <a:pt x="569" y="3242"/>
                    <a:pt x="1268" y="3242"/>
                  </a:cubicBezTo>
                  <a:cubicBezTo>
                    <a:pt x="1968" y="3242"/>
                    <a:pt x="2535" y="2516"/>
                    <a:pt x="2535" y="1620"/>
                  </a:cubicBezTo>
                  <a:cubicBezTo>
                    <a:pt x="2535" y="726"/>
                    <a:pt x="1967" y="0"/>
                    <a:pt x="12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4"/>
            <p:cNvSpPr/>
            <p:nvPr/>
          </p:nvSpPr>
          <p:spPr>
            <a:xfrm>
              <a:off x="9812350" y="2594338"/>
              <a:ext cx="765250" cy="497500"/>
            </a:xfrm>
            <a:custGeom>
              <a:avLst/>
              <a:gdLst/>
              <a:ahLst/>
              <a:cxnLst/>
              <a:rect l="l" t="t" r="r" b="b"/>
              <a:pathLst>
                <a:path w="30610" h="19900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  <a:moveTo>
                    <a:pt x="30609" y="0"/>
                  </a:moveTo>
                  <a:lnTo>
                    <a:pt x="30609" y="0"/>
                  </a:lnTo>
                  <a:cubicBezTo>
                    <a:pt x="30609" y="624"/>
                    <a:pt x="23873" y="1641"/>
                    <a:pt x="23347" y="1722"/>
                  </a:cubicBezTo>
                  <a:cubicBezTo>
                    <a:pt x="20692" y="2128"/>
                    <a:pt x="18000" y="2330"/>
                    <a:pt x="15309" y="2330"/>
                  </a:cubicBezTo>
                  <a:cubicBezTo>
                    <a:pt x="12953" y="2330"/>
                    <a:pt x="10597" y="2175"/>
                    <a:pt x="8265" y="1868"/>
                  </a:cubicBezTo>
                  <a:cubicBezTo>
                    <a:pt x="7705" y="1795"/>
                    <a:pt x="8" y="737"/>
                    <a:pt x="1" y="0"/>
                  </a:cubicBezTo>
                  <a:lnTo>
                    <a:pt x="1" y="0"/>
                  </a:lnTo>
                  <a:cubicBezTo>
                    <a:pt x="72" y="7834"/>
                    <a:pt x="4157" y="17343"/>
                    <a:pt x="12348" y="19504"/>
                  </a:cubicBezTo>
                  <a:cubicBezTo>
                    <a:pt x="13371" y="19774"/>
                    <a:pt x="14364" y="19899"/>
                    <a:pt x="15324" y="19899"/>
                  </a:cubicBezTo>
                  <a:cubicBezTo>
                    <a:pt x="22375" y="19899"/>
                    <a:pt x="27629" y="13102"/>
                    <a:pt x="29692" y="6662"/>
                  </a:cubicBezTo>
                  <a:cubicBezTo>
                    <a:pt x="30412" y="4412"/>
                    <a:pt x="30609" y="2328"/>
                    <a:pt x="306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4"/>
            <p:cNvSpPr/>
            <p:nvPr/>
          </p:nvSpPr>
          <p:spPr>
            <a:xfrm>
              <a:off x="9963175" y="2803888"/>
              <a:ext cx="508075" cy="325300"/>
            </a:xfrm>
            <a:custGeom>
              <a:avLst/>
              <a:gdLst/>
              <a:ahLst/>
              <a:cxnLst/>
              <a:rect l="l" t="t" r="r" b="b"/>
              <a:pathLst>
                <a:path w="20323" h="13012" extrusionOk="0">
                  <a:moveTo>
                    <a:pt x="14806" y="0"/>
                  </a:moveTo>
                  <a:cubicBezTo>
                    <a:pt x="12879" y="0"/>
                    <a:pt x="10903" y="943"/>
                    <a:pt x="9743" y="2786"/>
                  </a:cubicBezTo>
                  <a:cubicBezTo>
                    <a:pt x="8614" y="1216"/>
                    <a:pt x="6476" y="19"/>
                    <a:pt x="4471" y="19"/>
                  </a:cubicBezTo>
                  <a:cubicBezTo>
                    <a:pt x="3446" y="19"/>
                    <a:pt x="2456" y="332"/>
                    <a:pt x="1653" y="1069"/>
                  </a:cubicBezTo>
                  <a:cubicBezTo>
                    <a:pt x="534" y="2096"/>
                    <a:pt x="1" y="4779"/>
                    <a:pt x="14" y="7641"/>
                  </a:cubicBezTo>
                  <a:cubicBezTo>
                    <a:pt x="1757" y="10001"/>
                    <a:pt x="4007" y="11814"/>
                    <a:pt x="6773" y="12615"/>
                  </a:cubicBezTo>
                  <a:cubicBezTo>
                    <a:pt x="7705" y="12885"/>
                    <a:pt x="8609" y="13011"/>
                    <a:pt x="9483" y="13011"/>
                  </a:cubicBezTo>
                  <a:cubicBezTo>
                    <a:pt x="14099" y="13011"/>
                    <a:pt x="17869" y="9498"/>
                    <a:pt x="20322" y="5130"/>
                  </a:cubicBezTo>
                  <a:cubicBezTo>
                    <a:pt x="20181" y="4343"/>
                    <a:pt x="19938" y="3569"/>
                    <a:pt x="19550" y="2817"/>
                  </a:cubicBezTo>
                  <a:cubicBezTo>
                    <a:pt x="18575" y="925"/>
                    <a:pt x="16714" y="0"/>
                    <a:pt x="148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4"/>
            <p:cNvSpPr/>
            <p:nvPr/>
          </p:nvSpPr>
          <p:spPr>
            <a:xfrm>
              <a:off x="9803025" y="3844763"/>
              <a:ext cx="130700" cy="136925"/>
            </a:xfrm>
            <a:custGeom>
              <a:avLst/>
              <a:gdLst/>
              <a:ahLst/>
              <a:cxnLst/>
              <a:rect l="l" t="t" r="r" b="b"/>
              <a:pathLst>
                <a:path w="5228" h="5477" extrusionOk="0">
                  <a:moveTo>
                    <a:pt x="2613" y="1"/>
                  </a:moveTo>
                  <a:cubicBezTo>
                    <a:pt x="1171" y="1"/>
                    <a:pt x="0" y="1228"/>
                    <a:pt x="0" y="2740"/>
                  </a:cubicBezTo>
                  <a:cubicBezTo>
                    <a:pt x="0" y="4252"/>
                    <a:pt x="1171" y="5477"/>
                    <a:pt x="2613" y="5477"/>
                  </a:cubicBezTo>
                  <a:cubicBezTo>
                    <a:pt x="4057" y="5477"/>
                    <a:pt x="5227" y="4252"/>
                    <a:pt x="5227" y="2740"/>
                  </a:cubicBezTo>
                  <a:cubicBezTo>
                    <a:pt x="5227" y="1228"/>
                    <a:pt x="4057" y="1"/>
                    <a:pt x="26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4"/>
            <p:cNvSpPr/>
            <p:nvPr/>
          </p:nvSpPr>
          <p:spPr>
            <a:xfrm>
              <a:off x="10462500" y="3844763"/>
              <a:ext cx="130650" cy="136925"/>
            </a:xfrm>
            <a:custGeom>
              <a:avLst/>
              <a:gdLst/>
              <a:ahLst/>
              <a:cxnLst/>
              <a:rect l="l" t="t" r="r" b="b"/>
              <a:pathLst>
                <a:path w="5226" h="5477" extrusionOk="0">
                  <a:moveTo>
                    <a:pt x="2613" y="1"/>
                  </a:moveTo>
                  <a:cubicBezTo>
                    <a:pt x="1169" y="1"/>
                    <a:pt x="0" y="1228"/>
                    <a:pt x="0" y="2740"/>
                  </a:cubicBezTo>
                  <a:cubicBezTo>
                    <a:pt x="0" y="4252"/>
                    <a:pt x="1169" y="5477"/>
                    <a:pt x="2613" y="5477"/>
                  </a:cubicBezTo>
                  <a:cubicBezTo>
                    <a:pt x="4057" y="5477"/>
                    <a:pt x="5226" y="4252"/>
                    <a:pt x="5226" y="2740"/>
                  </a:cubicBezTo>
                  <a:cubicBezTo>
                    <a:pt x="5226" y="1228"/>
                    <a:pt x="4057" y="1"/>
                    <a:pt x="26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4"/>
            <p:cNvSpPr/>
            <p:nvPr/>
          </p:nvSpPr>
          <p:spPr>
            <a:xfrm>
              <a:off x="9594625" y="4620788"/>
              <a:ext cx="286175" cy="144800"/>
            </a:xfrm>
            <a:custGeom>
              <a:avLst/>
              <a:gdLst/>
              <a:ahLst/>
              <a:cxnLst/>
              <a:rect l="l" t="t" r="r" b="b"/>
              <a:pathLst>
                <a:path w="11447" h="5792" extrusionOk="0">
                  <a:moveTo>
                    <a:pt x="9814" y="0"/>
                  </a:moveTo>
                  <a:cubicBezTo>
                    <a:pt x="6971" y="0"/>
                    <a:pt x="1293" y="548"/>
                    <a:pt x="0" y="4795"/>
                  </a:cubicBezTo>
                  <a:lnTo>
                    <a:pt x="1493" y="5791"/>
                  </a:lnTo>
                  <a:cubicBezTo>
                    <a:pt x="1493" y="5791"/>
                    <a:pt x="4231" y="1560"/>
                    <a:pt x="11447" y="66"/>
                  </a:cubicBezTo>
                  <a:cubicBezTo>
                    <a:pt x="11447" y="66"/>
                    <a:pt x="10802" y="0"/>
                    <a:pt x="9814" y="0"/>
                  </a:cubicBezTo>
                  <a:close/>
                </a:path>
              </a:pathLst>
            </a:custGeom>
            <a:solidFill>
              <a:srgbClr val="DD31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4"/>
            <p:cNvSpPr/>
            <p:nvPr/>
          </p:nvSpPr>
          <p:spPr>
            <a:xfrm>
              <a:off x="10496700" y="4627038"/>
              <a:ext cx="286225" cy="144775"/>
            </a:xfrm>
            <a:custGeom>
              <a:avLst/>
              <a:gdLst/>
              <a:ahLst/>
              <a:cxnLst/>
              <a:rect l="l" t="t" r="r" b="b"/>
              <a:pathLst>
                <a:path w="11449" h="5791" extrusionOk="0">
                  <a:moveTo>
                    <a:pt x="1637" y="0"/>
                  </a:moveTo>
                  <a:cubicBezTo>
                    <a:pt x="647" y="0"/>
                    <a:pt x="0" y="67"/>
                    <a:pt x="0" y="67"/>
                  </a:cubicBezTo>
                  <a:cubicBezTo>
                    <a:pt x="7217" y="1559"/>
                    <a:pt x="9955" y="5790"/>
                    <a:pt x="9955" y="5790"/>
                  </a:cubicBezTo>
                  <a:lnTo>
                    <a:pt x="11448" y="4794"/>
                  </a:lnTo>
                  <a:cubicBezTo>
                    <a:pt x="10155" y="548"/>
                    <a:pt x="4481" y="0"/>
                    <a:pt x="1637" y="0"/>
                  </a:cubicBezTo>
                  <a:close/>
                </a:path>
              </a:pathLst>
            </a:custGeom>
            <a:solidFill>
              <a:srgbClr val="DD31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0" name="Google Shape;640;p34"/>
          <p:cNvSpPr txBox="1">
            <a:spLocks noGrp="1"/>
          </p:cNvSpPr>
          <p:nvPr>
            <p:ph type="subTitle" idx="1"/>
          </p:nvPr>
        </p:nvSpPr>
        <p:spPr>
          <a:xfrm>
            <a:off x="3472350" y="2497912"/>
            <a:ext cx="2199300" cy="19483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El jugador principal es quien tiene el juego en sus manos y plegara las veces que le pidan los otros jugadores el juego, para luego llegar al numero que cada uno pidio</a:t>
            </a:r>
            <a:endParaRPr dirty="0"/>
          </a:p>
        </p:txBody>
      </p:sp>
      <p:sp>
        <p:nvSpPr>
          <p:cNvPr id="642" name="Google Shape;642;p34"/>
          <p:cNvSpPr txBox="1">
            <a:spLocks noGrp="1"/>
          </p:cNvSpPr>
          <p:nvPr>
            <p:ph type="subTitle" idx="3"/>
          </p:nvPr>
        </p:nvSpPr>
        <p:spPr>
          <a:xfrm>
            <a:off x="1010175" y="2451263"/>
            <a:ext cx="2199300" cy="13346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es-ES" b="0" i="0" dirty="0">
                <a:solidFill>
                  <a:srgbClr val="757575"/>
                </a:solidFill>
                <a:effectLst/>
                <a:latin typeface="Droid Sans"/>
              </a:rPr>
              <a:t>El primer jugador da una numero, que serán las veces que plegaremos el papel.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4" name="Google Shape;644;p34"/>
          <p:cNvSpPr txBox="1">
            <a:spLocks noGrp="1"/>
          </p:cNvSpPr>
          <p:nvPr>
            <p:ph type="subTitle" idx="5"/>
          </p:nvPr>
        </p:nvSpPr>
        <p:spPr>
          <a:xfrm>
            <a:off x="5891553" y="2530562"/>
            <a:ext cx="2199300" cy="15939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es-ES" b="0" i="0" dirty="0">
                <a:solidFill>
                  <a:srgbClr val="757575"/>
                </a:solidFill>
                <a:effectLst/>
                <a:latin typeface="Droid Sans"/>
              </a:rPr>
              <a:t>Éste elige una emoción y sigue las instrucciones. Después de completar el juego se cambian el turno los jugadores.</a:t>
            </a:r>
          </a:p>
        </p:txBody>
      </p:sp>
      <p:sp>
        <p:nvSpPr>
          <p:cNvPr id="78" name="Google Shape;575;p34">
            <a:extLst>
              <a:ext uri="{FF2B5EF4-FFF2-40B4-BE49-F238E27FC236}">
                <a16:creationId xmlns:a16="http://schemas.microsoft.com/office/drawing/2014/main" id="{4E9AE085-CCA3-4FAB-9E35-2E3D2FCEFB4C}"/>
              </a:ext>
            </a:extLst>
          </p:cNvPr>
          <p:cNvSpPr txBox="1">
            <a:spLocks/>
          </p:cNvSpPr>
          <p:nvPr/>
        </p:nvSpPr>
        <p:spPr>
          <a:xfrm>
            <a:off x="1082508" y="4443495"/>
            <a:ext cx="7171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arrio"/>
              <a:buNone/>
              <a:defRPr sz="2800" b="0" i="0" u="none" strike="noStrike" cap="none">
                <a:solidFill>
                  <a:schemeClr val="lt1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CL" dirty="0">
                <a:solidFill>
                  <a:schemeClr val="tx1"/>
                </a:solidFill>
              </a:rPr>
              <a:t>Juega en familia.</a:t>
            </a:r>
            <a:br>
              <a:rPr lang="es-CL" dirty="0"/>
            </a:br>
            <a:endParaRPr lang="es-CL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shred/>
        <p:sndAc>
          <p:stSnd>
            <p:snd r:embed="rId3" name="chimes.wav"/>
          </p:stSnd>
        </p:sndAc>
      </p:transition>
    </mc:Choice>
    <mc:Fallback>
      <p:transition spd="slow">
        <p:fade/>
        <p:sndAc>
          <p:stSnd>
            <p:snd r:embed="rId3" name="chimes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Spelling Workshop">
  <a:themeElements>
    <a:clrScheme name="Simple Light">
      <a:dk1>
        <a:srgbClr val="000000"/>
      </a:dk1>
      <a:lt1>
        <a:srgbClr val="FFFFFF"/>
      </a:lt1>
      <a:dk2>
        <a:srgbClr val="434343"/>
      </a:dk2>
      <a:lt2>
        <a:srgbClr val="EEEEEE"/>
      </a:lt2>
      <a:accent1>
        <a:srgbClr val="FFD230"/>
      </a:accent1>
      <a:accent2>
        <a:srgbClr val="39BAB0"/>
      </a:accent2>
      <a:accent3>
        <a:srgbClr val="FA4F2F"/>
      </a:accent3>
      <a:accent4>
        <a:srgbClr val="AEE63F"/>
      </a:accent4>
      <a:accent5>
        <a:srgbClr val="F95771"/>
      </a:accent5>
      <a:accent6>
        <a:srgbClr val="F68CB7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480</Words>
  <Application>Microsoft Office PowerPoint</Application>
  <PresentationFormat>Presentación en pantalla (16:9)</PresentationFormat>
  <Paragraphs>50</Paragraphs>
  <Slides>16</Slides>
  <Notes>16</Notes>
  <HiddenSlides>0</HiddenSlides>
  <MMClips>1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4" baseType="lpstr">
      <vt:lpstr>Calibri</vt:lpstr>
      <vt:lpstr>Work Sans</vt:lpstr>
      <vt:lpstr>Barrio</vt:lpstr>
      <vt:lpstr>Aldhabi</vt:lpstr>
      <vt:lpstr>Droid Sans</vt:lpstr>
      <vt:lpstr>Arial</vt:lpstr>
      <vt:lpstr>Tahoma</vt:lpstr>
      <vt:lpstr>Spelling Workshop</vt:lpstr>
      <vt:lpstr>emociones y sentimientos.</vt:lpstr>
      <vt:lpstr>Presentación de PowerPoint</vt:lpstr>
      <vt:lpstr>Queridos estudiantes </vt:lpstr>
      <vt:lpstr>Veamos el siguiente corto animado que nos habla sobre emociones y valores</vt:lpstr>
      <vt:lpstr>Presentación de PowerPoint</vt:lpstr>
      <vt:lpstr>Valores y emociones  </vt:lpstr>
      <vt:lpstr>Vamos a jugar en casa!!</vt:lpstr>
      <vt:lpstr>Sigue los siguientes pasos</vt:lpstr>
      <vt:lpstr>¿Cómo Jugar? </vt:lpstr>
      <vt:lpstr>¿Reconoces a estos personajes?</vt:lpstr>
      <vt:lpstr>Pongamos a prueba nuestras mentes.</vt:lpstr>
      <vt:lpstr>Adivinanzas Divertidas</vt:lpstr>
      <vt:lpstr>Adivinanzas Divertidas</vt:lpstr>
      <vt:lpstr>Lo has Logrado!! Eres super genial!</vt:lpstr>
      <vt:lpstr>Recuerda!</vt:lpstr>
      <vt:lpstr>Nos vemos pronto!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emociones y sentimientos.</dc:title>
  <dc:creator>Cata</dc:creator>
  <cp:lastModifiedBy>LUCY CATALINA ALARCON LILLO</cp:lastModifiedBy>
  <cp:revision>14</cp:revision>
  <dcterms:modified xsi:type="dcterms:W3CDTF">2020-07-06T01:42:34Z</dcterms:modified>
</cp:coreProperties>
</file>