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9B69B-0D85-4557-8FF0-73C943C65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FDD004-0430-4AD1-85C5-9B2BA3A93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D157E0-B537-43BF-A492-49DB8B10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D06C0-DA27-4DE3-A066-D44D59783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2A6D75-BBA0-4E28-8518-90B55C86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026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81751-2F75-4795-9B8D-17699F4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E5AC4A-2D97-4169-9552-C5ED0BDCE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BF9E5-08A0-4BFC-A182-92733310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4FE7CF-D41F-47B6-B96B-5E5DA446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923FE-A598-4C07-A8FE-4B8ADED6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348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9ADE94-56DD-41F1-8FE7-5E3EAB2ED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D6A003-2FDD-442F-AF54-D47F8C624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942A5D-2F30-474C-A3E7-1D8F22B8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9D801E-98D0-41EA-973D-FDB579F8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F7DCBF-45E8-4552-AE1B-25881875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578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84E07-0AA4-47F1-9541-CE386CB7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421A50-98F3-4FF1-B078-E738AD5BA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B78A5D-4D65-44F9-B752-6E04585C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47A3A9-EB04-49F9-BE01-31833F05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291CBC-AE7C-4A05-A106-27CF4A28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86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EB8E2-AAB1-4CF9-BDD4-045E0177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1C7A31-54FE-44E2-8F20-436E8DCD0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0DE808-9651-4AE2-8CB5-416CBFD4B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C1DE03-EFAB-48FD-91DB-0A321AA2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FE4D1B-F2D8-46EC-854D-C4ACD499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810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F8102-76B7-4C8F-B40D-B505EC2C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485FF4-7158-4036-A206-3D63A4C4F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F06783-8FAC-4238-B1F1-2F709FC8B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32D2D0-2B7C-492B-9EA3-C606D967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DCA708-30AE-4AA9-AECB-123226CE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AA48EE-EE1C-4E74-BB3E-7EBED5B3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852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2C212-B0B6-4DE0-861B-E1671304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ADEFAF-24CB-46CE-934E-CB2304637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4B30D8-861F-42B3-9985-69882214E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E21F38-BF72-432C-AAA3-6A61F1F67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8AFC894-DB83-4DDC-BE02-A3387E983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8E57CFD-4B30-4D8B-ACA0-313C5AC7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5005C9D-6CA9-4E96-86D0-19D2B1D1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603F47-3AA0-499A-9283-A5994F47F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323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668DD-BE67-45DD-BB47-5E744B71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874CF0-5411-40C0-A7C7-15312C40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52B1EE-ACE8-410E-9028-0BC68C61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BD233F7-B175-4434-ACF9-F2A12DAF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65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14885B-602E-4B32-9F44-6083FA1F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ED3D8DC-C52B-4C59-A746-8D1C9A57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FF29C2-E292-43A8-869E-52B73154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504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3C435-36BF-478D-82C8-B6D7EC61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20A7C1-D9D6-4D74-ACF9-741114909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165262-4977-481D-834B-7973FB2A9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8D1572-E8DE-419A-BA4F-DD08FD7D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93AD5F-46D2-48F7-A10C-7D9502DF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DFBEC4-3897-4E5B-81C0-07B3B2D9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33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B82D7-A91C-4818-8288-915D1ECF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1FF970-E3F4-457C-BACF-593AC6B68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BBCCC4-6F2C-4F5D-8EB9-C3CB6370A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C60759-D6A1-4376-97C4-2003AF1F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162233-3B32-4C6B-88D8-134E1C24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A18792-761E-401A-8E60-06B87E046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162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DA859D-6F70-4617-9FF9-3D43C645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B69FCA-0C61-4DCB-96E9-7F0AE0D68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B18649-5476-4F6A-8515-79203856F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A55BB-229C-4DBB-85E7-A3BFE6687D8A}" type="datetimeFigureOut">
              <a:rPr lang="es-CL" smtClean="0"/>
              <a:t>21-09-2020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F1E33D-E72B-4A9C-9526-8D0A037F8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3063C9-607F-4109-BFE6-9CE21219F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E6392-16F5-45D9-ABEE-A816D1CDED2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2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.jp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27.jpg"/><Relationship Id="rId4" Type="http://schemas.openxmlformats.org/officeDocument/2006/relationships/image" Target="../media/image1.jp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C61FC-59FB-452D-B2F3-657699D66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25E7D8-98F5-4BFF-B6C6-8A78950D3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5" y="1431233"/>
            <a:ext cx="954156" cy="636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D1A12-964C-41BF-BDF4-79E14AF08EC7}"/>
              </a:ext>
            </a:extLst>
          </p:cNvPr>
          <p:cNvSpPr/>
          <p:nvPr/>
        </p:nvSpPr>
        <p:spPr>
          <a:xfrm>
            <a:off x="10694504" y="2464904"/>
            <a:ext cx="929508" cy="6361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srgbClr val="A50021"/>
                </a:solidFill>
              </a:rPr>
              <a:t>CONVIVENCIA ESCOLAR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Profesor: 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Jorge Castillo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F7F419-526C-46F0-958D-CADDB51FC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431233"/>
            <a:ext cx="4553364" cy="5665303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AA47797-6A5C-424E-8F34-6743D606FAFE}"/>
              </a:ext>
            </a:extLst>
          </p:cNvPr>
          <p:cNvSpPr/>
          <p:nvPr/>
        </p:nvSpPr>
        <p:spPr>
          <a:xfrm>
            <a:off x="4426226" y="1258957"/>
            <a:ext cx="5711687" cy="2782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4000" dirty="0">
                <a:solidFill>
                  <a:schemeClr val="bg1"/>
                </a:solidFill>
              </a:rPr>
              <a:t>Objetivo</a:t>
            </a:r>
          </a:p>
          <a:p>
            <a:pPr algn="ctr"/>
            <a:r>
              <a:rPr lang="es-CL" sz="4000" dirty="0">
                <a:solidFill>
                  <a:schemeClr val="bg1"/>
                </a:solidFill>
              </a:rPr>
              <a:t>Identificar los valores que dan identidad a nuestro país Chile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53085B-7D43-497F-A107-BD9F8E604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6"/>
    </mc:Choice>
    <mc:Fallback xmlns="">
      <p:transition spd="slow" advTm="1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C61FC-59FB-452D-B2F3-657699D66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58" y="0"/>
            <a:ext cx="12191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25E7D8-98F5-4BFF-B6C6-8A78950D3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5" y="1431233"/>
            <a:ext cx="954156" cy="636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D1A12-964C-41BF-BDF4-79E14AF08EC7}"/>
              </a:ext>
            </a:extLst>
          </p:cNvPr>
          <p:cNvSpPr/>
          <p:nvPr/>
        </p:nvSpPr>
        <p:spPr>
          <a:xfrm>
            <a:off x="10694504" y="2464904"/>
            <a:ext cx="929508" cy="6361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srgbClr val="A50021"/>
                </a:solidFill>
              </a:rPr>
              <a:t>CONVIVENCIA ESCOLAR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Profesor: 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Jorge Castillo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77D9643-4443-4126-9F8B-1239A386C4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70" y="1431233"/>
            <a:ext cx="1340828" cy="9535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98ECC3C-58B0-4CA6-82BE-A91F3F92DB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15" y="2938454"/>
            <a:ext cx="2321448" cy="125001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680888-5411-48C9-B410-8B5984DDA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5881" y="2596824"/>
            <a:ext cx="1977475" cy="11270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8B52AF-3A2C-4660-BD8D-C20C8EB167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5704" y="1344478"/>
            <a:ext cx="2149894" cy="11270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DC6A1E-072F-44D1-AD2C-6C3F54FEB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54" y="-502295"/>
            <a:ext cx="3603304" cy="360330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6356EC4-7B8C-4333-91DF-8B921925FE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5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50"/>
    </mc:Choice>
    <mc:Fallback xmlns="">
      <p:transition spd="slow" advTm="11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3 0.14745 C -0.21028 0.11481 -0.21953 0.24028 -0.29635 0.20787 C -0.347 0.18148 -0.39987 0.26273 -0.44869 0.29444 C -0.49791 0.32546 -0.58281 0.30416 -0.58971 0.39722 C -0.60416 0.53634 -0.74205 0.44004 -0.7569 0.5794 " pathEditMode="relative" rAng="8820000" ptsTypes="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5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C61FC-59FB-452D-B2F3-657699D66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3"/>
            <a:ext cx="12191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25E7D8-98F5-4BFF-B6C6-8A78950D3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5" y="1431233"/>
            <a:ext cx="954156" cy="636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D1A12-964C-41BF-BDF4-79E14AF08EC7}"/>
              </a:ext>
            </a:extLst>
          </p:cNvPr>
          <p:cNvSpPr/>
          <p:nvPr/>
        </p:nvSpPr>
        <p:spPr>
          <a:xfrm>
            <a:off x="10694504" y="2464904"/>
            <a:ext cx="929508" cy="6361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srgbClr val="A50021"/>
                </a:solidFill>
              </a:rPr>
              <a:t>CONVIVENCIA ESCOLAR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Profesor: 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Jorge Castillo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1EA1C0-B384-4A39-9FAD-E2CFBB7A9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64" y="1469726"/>
            <a:ext cx="2772604" cy="19903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42A43D-F7FD-478C-8B39-57C5E789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830"/>
            <a:ext cx="3563138" cy="35631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38F3F1D-EC64-49EB-B515-EC567E8E3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8" y="1134134"/>
            <a:ext cx="3373653" cy="22476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DBF566B-8B41-4A7C-AC26-06CA50B952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76" y="1094376"/>
            <a:ext cx="3223226" cy="21474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598204-D5FD-41CB-9AB8-CAA491BE8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1"/>
    </mc:Choice>
    <mc:Fallback xmlns="">
      <p:transition spd="slow" advTm="4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C61FC-59FB-452D-B2F3-657699D66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05"/>
            <a:ext cx="12191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25E7D8-98F5-4BFF-B6C6-8A78950D3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5" y="1431233"/>
            <a:ext cx="954156" cy="636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D1A12-964C-41BF-BDF4-79E14AF08EC7}"/>
              </a:ext>
            </a:extLst>
          </p:cNvPr>
          <p:cNvSpPr/>
          <p:nvPr/>
        </p:nvSpPr>
        <p:spPr>
          <a:xfrm>
            <a:off x="10694504" y="2464904"/>
            <a:ext cx="929508" cy="6361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srgbClr val="A50021"/>
                </a:solidFill>
              </a:rPr>
              <a:t>CONVIVENCIA ESCOLAR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Profesor: 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Jorge Castillo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914387-6009-4DD4-8C16-78E2AF9B0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51" y="1315610"/>
            <a:ext cx="1156956" cy="15034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2FD141-FE17-4F4A-B5BC-DCCC8A95A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38" y="2357491"/>
            <a:ext cx="1165551" cy="14870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C43CB88-E7CC-44F6-9C6E-D3383D56FC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20" y="1315610"/>
            <a:ext cx="1197467" cy="152775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B7F3517-3F0F-4A11-ABCF-80A12913E7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11" y="2396787"/>
            <a:ext cx="1191675" cy="138103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AE79A31-C441-4D76-8036-B174959B7C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065" y="1315610"/>
            <a:ext cx="4506977" cy="55423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3E83A0-A2C3-45A5-9E27-B26939EFC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58"/>
    </mc:Choice>
    <mc:Fallback xmlns="">
      <p:transition spd="slow" advTm="5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C61FC-59FB-452D-B2F3-657699D66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3"/>
            <a:ext cx="12191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25E7D8-98F5-4BFF-B6C6-8A78950D3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5" y="1431233"/>
            <a:ext cx="954156" cy="636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D1A12-964C-41BF-BDF4-79E14AF08EC7}"/>
              </a:ext>
            </a:extLst>
          </p:cNvPr>
          <p:cNvSpPr/>
          <p:nvPr/>
        </p:nvSpPr>
        <p:spPr>
          <a:xfrm>
            <a:off x="10694504" y="2464904"/>
            <a:ext cx="929508" cy="6361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srgbClr val="A50021"/>
                </a:solidFill>
              </a:rPr>
              <a:t>CONVIVENCIA ESCOLAR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Profesor: 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Jorge Castillo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DFD883-77C2-4863-AB0E-0CA6A32BC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5" y="1112760"/>
            <a:ext cx="3938116" cy="27042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6CE3BC-41B8-403E-8B5B-877F00A43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92" y="1115361"/>
            <a:ext cx="4156958" cy="29105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F40738-47EE-42BF-A066-D3C26AB00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68" y="623473"/>
            <a:ext cx="2781300" cy="39147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AACAD1D-A2C2-4379-8CB1-AA3092C90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31" y="4237008"/>
            <a:ext cx="2594634" cy="26077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E6C3E8-85EA-423D-9CD5-0A31315F7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23"/>
    </mc:Choice>
    <mc:Fallback xmlns="">
      <p:transition spd="slow" advTm="122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BC61FC-59FB-452D-B2F3-657699D66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53"/>
            <a:ext cx="12191999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25E7D8-98F5-4BFF-B6C6-8A78950D3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505" y="1431233"/>
            <a:ext cx="954156" cy="6361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C0D1A12-964C-41BF-BDF4-79E14AF08EC7}"/>
              </a:ext>
            </a:extLst>
          </p:cNvPr>
          <p:cNvSpPr/>
          <p:nvPr/>
        </p:nvSpPr>
        <p:spPr>
          <a:xfrm>
            <a:off x="10694504" y="2464904"/>
            <a:ext cx="929508" cy="6361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000" dirty="0">
                <a:solidFill>
                  <a:srgbClr val="A50021"/>
                </a:solidFill>
              </a:rPr>
              <a:t>CONVIVENCIA ESCOLAR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Profesor: </a:t>
            </a:r>
          </a:p>
          <a:p>
            <a:pPr algn="ctr"/>
            <a:r>
              <a:rPr lang="es-CL" sz="800" dirty="0">
                <a:solidFill>
                  <a:srgbClr val="A50021"/>
                </a:solidFill>
              </a:rPr>
              <a:t>Jorge Castillo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E9E458-2FEA-4C0A-A6BF-01CDE4056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09" y="2464904"/>
            <a:ext cx="4506568" cy="4506568"/>
          </a:xfrm>
          <a:prstGeom prst="rect">
            <a:avLst/>
          </a:prstGeom>
        </p:spPr>
      </p:pic>
      <p:sp>
        <p:nvSpPr>
          <p:cNvPr id="9" name="Bocadillo: rectángulo 8">
            <a:extLst>
              <a:ext uri="{FF2B5EF4-FFF2-40B4-BE49-F238E27FC236}">
                <a16:creationId xmlns:a16="http://schemas.microsoft.com/office/drawing/2014/main" id="{6FB36F33-ABB6-4B70-B881-74258187DCAE}"/>
              </a:ext>
            </a:extLst>
          </p:cNvPr>
          <p:cNvSpPr/>
          <p:nvPr/>
        </p:nvSpPr>
        <p:spPr>
          <a:xfrm>
            <a:off x="2867591" y="193819"/>
            <a:ext cx="8781070" cy="4828756"/>
          </a:xfrm>
          <a:prstGeom prst="wedgeRectCallout">
            <a:avLst>
              <a:gd name="adj1" fmla="val -55213"/>
              <a:gd name="adj2" fmla="val 30269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0417DC5-23F0-4144-9393-DC85ACEC2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708" y="2898780"/>
            <a:ext cx="3347587" cy="208626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16681EF-0DB0-4493-BB25-B01E3453D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695">
            <a:off x="7649374" y="641377"/>
            <a:ext cx="3666759" cy="23701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EB9E0A-CBBC-4954-A27B-3250F4B7F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14" y="2608197"/>
            <a:ext cx="3385504" cy="233817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F22E465-7AC4-46EF-8384-BC74862F5D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4361">
            <a:off x="3005520" y="661501"/>
            <a:ext cx="3679916" cy="19491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370AE6-73A9-4243-8A6A-171A8D08F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99"/>
    </mc:Choice>
    <mc:Fallback xmlns="">
      <p:transition spd="slow" advTm="16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8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Panorámica</PresentationFormat>
  <Paragraphs>20</Paragraphs>
  <Slides>6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</dc:creator>
  <cp:lastModifiedBy>jorge</cp:lastModifiedBy>
  <cp:revision>9</cp:revision>
  <dcterms:created xsi:type="dcterms:W3CDTF">2020-09-20T19:53:21Z</dcterms:created>
  <dcterms:modified xsi:type="dcterms:W3CDTF">2020-09-21T13:55:46Z</dcterms:modified>
</cp:coreProperties>
</file>