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45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159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6144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5388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0485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343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9841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4034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74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317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25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825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82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192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27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654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558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0845ECE-59BD-476D-ACA7-271369A62285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96097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738372"/>
              </p:ext>
            </p:extLst>
          </p:nvPr>
        </p:nvGraphicFramePr>
        <p:xfrm>
          <a:off x="1389063" y="1801906"/>
          <a:ext cx="10440987" cy="3965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169051">
                  <a:extLst>
                    <a:ext uri="{9D8B030D-6E8A-4147-A177-3AD203B41FA5}">
                      <a16:colId xmlns="" xmlns:a16="http://schemas.microsoft.com/office/drawing/2014/main" val="192664230"/>
                    </a:ext>
                  </a:extLst>
                </a:gridCol>
                <a:gridCol w="5271936">
                  <a:extLst>
                    <a:ext uri="{9D8B030D-6E8A-4147-A177-3AD203B41FA5}">
                      <a16:colId xmlns="" xmlns:a16="http://schemas.microsoft.com/office/drawing/2014/main" val="1684021450"/>
                    </a:ext>
                  </a:extLst>
                </a:gridCol>
              </a:tblGrid>
              <a:tr h="41047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R="1750695" algn="ctr">
                        <a:lnSpc>
                          <a:spcPts val="1685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Asignatura:</a:t>
                      </a:r>
                      <a:r>
                        <a:rPr lang="es-ES" sz="2000" b="0" baseline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historia y geografía</a:t>
                      </a:r>
                      <a:endParaRPr lang="es-CL" sz="20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6959691"/>
                  </a:ext>
                </a:extLst>
              </a:tr>
              <a:tr h="5733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67945" algn="l">
                        <a:lnSpc>
                          <a:spcPts val="1685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Docente: </a:t>
                      </a:r>
                      <a:r>
                        <a:rPr lang="es-ES" sz="200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Mery Anne Bestrin</a:t>
                      </a:r>
                      <a:endParaRPr lang="es-CL" sz="200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dirty="0"/>
                        <a:t> </a:t>
                      </a:r>
                      <a:r>
                        <a:rPr lang="es-ES_tradnl" sz="2000" dirty="0">
                          <a:solidFill>
                            <a:schemeClr val="bg1"/>
                          </a:solidFill>
                        </a:rPr>
                        <a:t>Curso: 5 básico B</a:t>
                      </a:r>
                      <a:endParaRPr lang="es-CL" sz="20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74468487"/>
                  </a:ext>
                </a:extLst>
              </a:tr>
              <a:tr h="82117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b="1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Objetivo de </a:t>
                      </a:r>
                      <a:r>
                        <a:rPr lang="es-CL" sz="20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Aprendizaje: </a:t>
                      </a:r>
                      <a:r>
                        <a:rPr lang="es-CL" sz="2000" b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OA_15</a:t>
                      </a:r>
                      <a:r>
                        <a:rPr lang="es-CL" sz="2000" b="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(segundo básico) </a:t>
                      </a:r>
                      <a:r>
                        <a:rPr lang="es-CL" sz="2000" b="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Utilizar la carta como medio de  comunicación</a:t>
                      </a:r>
                      <a:r>
                        <a:rPr lang="es-CL" sz="2000" b="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s-CL" sz="20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1663333"/>
                  </a:ext>
                </a:extLst>
              </a:tr>
              <a:tr h="92704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Contenido</a:t>
                      </a:r>
                      <a:r>
                        <a:rPr lang="es-ES" sz="20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r>
                        <a:rPr lang="es-ES" sz="2000" b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formación ciudadana / organización</a:t>
                      </a:r>
                      <a:r>
                        <a:rPr lang="es-ES" sz="2000" b="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política e instituciones.</a:t>
                      </a:r>
                      <a:endParaRPr lang="es-CL" sz="20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0675800"/>
                  </a:ext>
                </a:extLst>
              </a:tr>
              <a:tr h="82094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6794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Habilidad:</a:t>
                      </a:r>
                      <a:r>
                        <a:rPr lang="es-ES" sz="2000" b="1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ES" sz="2000" b="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utilizar la carta para comunicar.</a:t>
                      </a:r>
                      <a:endParaRPr lang="es-CL" sz="20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7225428"/>
                  </a:ext>
                </a:extLst>
              </a:tr>
              <a:tr h="41277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67945" algn="l">
                        <a:lnSpc>
                          <a:spcPts val="1685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Semana Nº: </a:t>
                      </a:r>
                      <a:r>
                        <a:rPr lang="es-ES" sz="20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 </a:t>
                      </a:r>
                      <a:r>
                        <a:rPr lang="es-ES" sz="20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(lunes</a:t>
                      </a:r>
                      <a:r>
                        <a:rPr lang="es-ES" sz="200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14 </a:t>
                      </a:r>
                      <a:r>
                        <a:rPr lang="es-ES" sz="2000" baseline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 </a:t>
                      </a:r>
                      <a:r>
                        <a:rPr lang="es-ES" sz="200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diciembre</a:t>
                      </a:r>
                      <a:r>
                        <a:rPr lang="es-ES" sz="20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ES" sz="20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 viernes </a:t>
                      </a:r>
                      <a:r>
                        <a:rPr lang="es-ES" sz="20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</a:t>
                      </a:r>
                      <a:r>
                        <a:rPr lang="es-ES" sz="200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ES" sz="200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 diciembre</a:t>
                      </a:r>
                      <a:r>
                        <a:rPr lang="es-ES" sz="20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s-CL" sz="20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396834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063" y="529545"/>
            <a:ext cx="2145978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29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3459" y="0"/>
            <a:ext cx="8534400" cy="1304365"/>
          </a:xfrm>
        </p:spPr>
        <p:txBody>
          <a:bodyPr/>
          <a:lstStyle/>
          <a:p>
            <a:pPr algn="ctr"/>
            <a:r>
              <a:rPr lang="es-CL" b="1" dirty="0" smtClean="0"/>
              <a:t>La carta 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3871" y="2689412"/>
            <a:ext cx="8534400" cy="2122643"/>
          </a:xfrm>
        </p:spPr>
        <p:txBody>
          <a:bodyPr>
            <a:noAutofit/>
          </a:bodyPr>
          <a:lstStyle/>
          <a:p>
            <a:pPr algn="just"/>
            <a:r>
              <a:rPr lang="es-CL" sz="2400" dirty="0">
                <a:solidFill>
                  <a:schemeClr val="bg1"/>
                </a:solidFill>
              </a:rPr>
              <a:t>Una </a:t>
            </a:r>
            <a:r>
              <a:rPr lang="es-CL" sz="2400" b="1" dirty="0">
                <a:solidFill>
                  <a:schemeClr val="bg1"/>
                </a:solidFill>
              </a:rPr>
              <a:t>carta</a:t>
            </a:r>
            <a:r>
              <a:rPr lang="es-CL" sz="2400" dirty="0">
                <a:solidFill>
                  <a:schemeClr val="bg1"/>
                </a:solidFill>
              </a:rPr>
              <a:t> es un medio de comunicación escrita por un emisor (remitente) y enviado a un receptor (destinatario). ... La </a:t>
            </a:r>
            <a:r>
              <a:rPr lang="es-CL" sz="2400" b="1" dirty="0">
                <a:solidFill>
                  <a:schemeClr val="bg1"/>
                </a:solidFill>
              </a:rPr>
              <a:t>carta</a:t>
            </a:r>
            <a:r>
              <a:rPr lang="es-CL" sz="2400" dirty="0">
                <a:solidFill>
                  <a:schemeClr val="bg1"/>
                </a:solidFill>
              </a:rPr>
              <a:t> puede ser un texto diferente para cada ocasión, ya que el mensaje es siempre distinto.</a:t>
            </a:r>
            <a:endParaRPr lang="es-CL" sz="2400" dirty="0" smtClean="0">
              <a:solidFill>
                <a:schemeClr val="bg1"/>
              </a:solidFill>
            </a:endParaRPr>
          </a:p>
          <a:p>
            <a:pPr algn="just"/>
            <a:r>
              <a:rPr lang="es-CL" sz="2400" dirty="0" smtClean="0">
                <a:solidFill>
                  <a:schemeClr val="bg1"/>
                </a:solidFill>
              </a:rPr>
              <a:t>Usualmente</a:t>
            </a:r>
            <a:r>
              <a:rPr lang="es-CL" sz="2400" dirty="0">
                <a:solidFill>
                  <a:schemeClr val="bg1"/>
                </a:solidFill>
              </a:rPr>
              <a:t>, una carta se compone de cuatro partes: </a:t>
            </a:r>
            <a:endParaRPr lang="es-CL" sz="2400" dirty="0" smtClean="0">
              <a:solidFill>
                <a:schemeClr val="bg1"/>
              </a:solidFill>
            </a:endParaRPr>
          </a:p>
          <a:p>
            <a:pPr marL="514350" indent="-514350" algn="just">
              <a:buAutoNum type="arabicParenR"/>
            </a:pPr>
            <a:r>
              <a:rPr lang="es-CL" sz="2400" dirty="0" smtClean="0">
                <a:solidFill>
                  <a:schemeClr val="bg1"/>
                </a:solidFill>
              </a:rPr>
              <a:t>Encabezado </a:t>
            </a:r>
            <a:r>
              <a:rPr lang="es-CL" sz="2400" dirty="0">
                <a:solidFill>
                  <a:schemeClr val="bg1"/>
                </a:solidFill>
              </a:rPr>
              <a:t>(lugar y </a:t>
            </a:r>
            <a:r>
              <a:rPr lang="es-CL" sz="2400" dirty="0" smtClean="0">
                <a:solidFill>
                  <a:schemeClr val="bg1"/>
                </a:solidFill>
              </a:rPr>
              <a:t>fecha) </a:t>
            </a:r>
          </a:p>
          <a:p>
            <a:pPr marL="514350" indent="-514350" algn="just">
              <a:buAutoNum type="arabicParenR"/>
            </a:pPr>
            <a:r>
              <a:rPr lang="es-CL" sz="2400" dirty="0" smtClean="0">
                <a:solidFill>
                  <a:schemeClr val="bg1"/>
                </a:solidFill>
              </a:rPr>
              <a:t>Destinatario (a quien va enviada la carta)</a:t>
            </a:r>
          </a:p>
          <a:p>
            <a:pPr marL="514350" indent="-514350" algn="just">
              <a:buAutoNum type="arabicParenR"/>
            </a:pPr>
            <a:r>
              <a:rPr lang="es-CL" sz="2400" dirty="0">
                <a:solidFill>
                  <a:schemeClr val="bg1"/>
                </a:solidFill>
              </a:rPr>
              <a:t>E</a:t>
            </a:r>
            <a:r>
              <a:rPr lang="es-CL" sz="2400" dirty="0" smtClean="0">
                <a:solidFill>
                  <a:schemeClr val="bg1"/>
                </a:solidFill>
              </a:rPr>
              <a:t>l </a:t>
            </a:r>
            <a:r>
              <a:rPr lang="es-CL" sz="2400" dirty="0">
                <a:solidFill>
                  <a:schemeClr val="bg1"/>
                </a:solidFill>
              </a:rPr>
              <a:t>cuerpo de la</a:t>
            </a:r>
            <a:r>
              <a:rPr lang="es-CL" sz="2400" b="1" dirty="0">
                <a:solidFill>
                  <a:schemeClr val="bg1"/>
                </a:solidFill>
              </a:rPr>
              <a:t> </a:t>
            </a:r>
            <a:r>
              <a:rPr lang="es-CL" sz="2400" dirty="0" smtClean="0">
                <a:solidFill>
                  <a:schemeClr val="bg1"/>
                </a:solidFill>
              </a:rPr>
              <a:t>carta</a:t>
            </a:r>
            <a:r>
              <a:rPr lang="es-CL" sz="2400" dirty="0">
                <a:solidFill>
                  <a:schemeClr val="bg1"/>
                </a:solidFill>
              </a:rPr>
              <a:t> </a:t>
            </a:r>
            <a:r>
              <a:rPr lang="es-CL" sz="2400" dirty="0" smtClean="0">
                <a:solidFill>
                  <a:schemeClr val="bg1"/>
                </a:solidFill>
              </a:rPr>
              <a:t>(saludo y mensaje general.)</a:t>
            </a:r>
          </a:p>
          <a:p>
            <a:pPr marL="514350" indent="-514350" algn="just">
              <a:buAutoNum type="arabicParenR"/>
            </a:pPr>
            <a:r>
              <a:rPr lang="es-CL" sz="2400" dirty="0">
                <a:solidFill>
                  <a:schemeClr val="bg1"/>
                </a:solidFill>
              </a:rPr>
              <a:t>D</a:t>
            </a:r>
            <a:r>
              <a:rPr lang="es-CL" sz="2400" dirty="0" smtClean="0">
                <a:solidFill>
                  <a:schemeClr val="bg1"/>
                </a:solidFill>
              </a:rPr>
              <a:t>espedida </a:t>
            </a:r>
            <a:r>
              <a:rPr lang="es-CL" sz="2400" dirty="0">
                <a:solidFill>
                  <a:schemeClr val="bg1"/>
                </a:solidFill>
              </a:rPr>
              <a:t>y firma. A veces se agrega una postdata. Postdata: se agrega cuando se ha olvidado decir algo en el cuerpo de la carta</a:t>
            </a:r>
            <a:endParaRPr lang="es-C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24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2401" y="117038"/>
            <a:ext cx="8534400" cy="1120091"/>
          </a:xfrm>
        </p:spPr>
        <p:txBody>
          <a:bodyPr/>
          <a:lstStyle/>
          <a:p>
            <a:pPr algn="ctr"/>
            <a:r>
              <a:rPr lang="es-CL" b="1" dirty="0" smtClean="0"/>
              <a:t>Actividad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6942" y="1411941"/>
            <a:ext cx="8534400" cy="22302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L" sz="2800" dirty="0" smtClean="0">
                <a:solidFill>
                  <a:schemeClr val="bg1"/>
                </a:solidFill>
              </a:rPr>
              <a:t>Escribir una carta para algún ser querido que extrañas mucho o quieres mucho, puedes escribirle y contarle que has hecho últimamente o lo que tu quieras.</a:t>
            </a:r>
          </a:p>
          <a:p>
            <a:pPr marL="0" indent="0" algn="just">
              <a:buNone/>
            </a:pPr>
            <a:r>
              <a:rPr lang="es-CL" sz="2800" dirty="0" smtClean="0">
                <a:solidFill>
                  <a:schemeClr val="bg1"/>
                </a:solidFill>
              </a:rPr>
              <a:t>Debes utilizar los 4 elementos de una carta.</a:t>
            </a:r>
            <a:endParaRPr lang="es-CL" sz="2800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950" y="3787030"/>
            <a:ext cx="4547721" cy="307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66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9930" y="255494"/>
            <a:ext cx="10475259" cy="64142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 smtClean="0">
                <a:solidFill>
                  <a:schemeClr val="bg1"/>
                </a:solidFill>
              </a:rPr>
              <a:t>Lugar y fecha:</a:t>
            </a:r>
          </a:p>
          <a:p>
            <a:endParaRPr lang="es-CL" dirty="0" smtClean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Destinatario:</a:t>
            </a:r>
          </a:p>
          <a:p>
            <a:endParaRPr lang="es-CL" dirty="0" smtClean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Saludo:</a:t>
            </a:r>
          </a:p>
          <a:p>
            <a:endParaRPr lang="es-CL" dirty="0" smtClean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Mensaje: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Despedida y firma.</a:t>
            </a:r>
          </a:p>
          <a:p>
            <a:pPr algn="ctr"/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37558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574</TotalTime>
  <Words>123</Words>
  <Application>Microsoft Office PowerPoint</Application>
  <PresentationFormat>Panorámica</PresentationFormat>
  <Paragraphs>36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Century Gothic</vt:lpstr>
      <vt:lpstr>Tahoma</vt:lpstr>
      <vt:lpstr>Wingdings 3</vt:lpstr>
      <vt:lpstr>Slice</vt:lpstr>
      <vt:lpstr>Presentación de PowerPoint</vt:lpstr>
      <vt:lpstr>La carta </vt:lpstr>
      <vt:lpstr>Actividad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UIsuario</dc:creator>
  <cp:lastModifiedBy>Usuario de Windows</cp:lastModifiedBy>
  <cp:revision>56</cp:revision>
  <dcterms:created xsi:type="dcterms:W3CDTF">2020-09-22T14:13:00Z</dcterms:created>
  <dcterms:modified xsi:type="dcterms:W3CDTF">2020-12-14T15:10:24Z</dcterms:modified>
</cp:coreProperties>
</file>