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2" r:id="rId3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342" autoAdjust="0"/>
    <p:restoredTop sz="94660"/>
  </p:normalViewPr>
  <p:slideViewPr>
    <p:cSldViewPr snapToGrid="0">
      <p:cViewPr varScale="1">
        <p:scale>
          <a:sx n="71" d="100"/>
          <a:sy n="71" d="100"/>
        </p:scale>
        <p:origin x="64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5B5F261-1EE4-4784-9D8C-C4D02CA223FF}" type="datetimeFigureOut">
              <a:rPr lang="es-CL" smtClean="0"/>
              <a:t>14-12-2020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FA9606C-E5D5-4893-9680-A642DE3348DE}" type="slidenum">
              <a:rPr lang="es-CL" smtClean="0"/>
              <a:t>‹Nº›</a:t>
            </a:fld>
            <a:endParaRPr lang="es-CL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182297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5F261-1EE4-4784-9D8C-C4D02CA223FF}" type="datetimeFigureOut">
              <a:rPr lang="es-CL" smtClean="0"/>
              <a:t>14-12-2020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9606C-E5D5-4893-9680-A642DE3348D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697833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5F261-1EE4-4784-9D8C-C4D02CA223FF}" type="datetimeFigureOut">
              <a:rPr lang="es-CL" smtClean="0"/>
              <a:t>14-12-2020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9606C-E5D5-4893-9680-A642DE3348D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59475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5F261-1EE4-4784-9D8C-C4D02CA223FF}" type="datetimeFigureOut">
              <a:rPr lang="es-CL" smtClean="0"/>
              <a:t>14-12-2020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9606C-E5D5-4893-9680-A642DE3348D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325830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5F261-1EE4-4784-9D8C-C4D02CA223FF}" type="datetimeFigureOut">
              <a:rPr lang="es-CL" smtClean="0"/>
              <a:t>14-12-2020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9606C-E5D5-4893-9680-A642DE3348DE}" type="slidenum">
              <a:rPr lang="es-CL" smtClean="0"/>
              <a:t>‹Nº›</a:t>
            </a:fld>
            <a:endParaRPr lang="es-CL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909665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5F261-1EE4-4784-9D8C-C4D02CA223FF}" type="datetimeFigureOut">
              <a:rPr lang="es-CL" smtClean="0"/>
              <a:t>14-12-2020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9606C-E5D5-4893-9680-A642DE3348D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088943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5F261-1EE4-4784-9D8C-C4D02CA223FF}" type="datetimeFigureOut">
              <a:rPr lang="es-CL" smtClean="0"/>
              <a:t>14-12-2020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9606C-E5D5-4893-9680-A642DE3348D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497869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5F261-1EE4-4784-9D8C-C4D02CA223FF}" type="datetimeFigureOut">
              <a:rPr lang="es-CL" smtClean="0"/>
              <a:t>14-12-2020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9606C-E5D5-4893-9680-A642DE3348D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766578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5F261-1EE4-4784-9D8C-C4D02CA223FF}" type="datetimeFigureOut">
              <a:rPr lang="es-CL" smtClean="0"/>
              <a:t>14-12-2020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9606C-E5D5-4893-9680-A642DE3348D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003806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5F261-1EE4-4784-9D8C-C4D02CA223FF}" type="datetimeFigureOut">
              <a:rPr lang="es-CL" smtClean="0"/>
              <a:t>14-12-2020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9606C-E5D5-4893-9680-A642DE3348D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549535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5F261-1EE4-4784-9D8C-C4D02CA223FF}" type="datetimeFigureOut">
              <a:rPr lang="es-CL" smtClean="0"/>
              <a:t>14-12-2020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9606C-E5D5-4893-9680-A642DE3348D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330748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B5B5F261-1EE4-4784-9D8C-C4D02CA223FF}" type="datetimeFigureOut">
              <a:rPr lang="es-CL" smtClean="0"/>
              <a:t>14-12-2020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EFA9606C-E5D5-4893-9680-A642DE3348D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823484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7380666"/>
              </p:ext>
            </p:extLst>
          </p:nvPr>
        </p:nvGraphicFramePr>
        <p:xfrm>
          <a:off x="774861" y="1866900"/>
          <a:ext cx="10572750" cy="3998342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5234284">
                  <a:extLst>
                    <a:ext uri="{9D8B030D-6E8A-4147-A177-3AD203B41FA5}">
                      <a16:colId xmlns:a16="http://schemas.microsoft.com/office/drawing/2014/main" xmlns="" val="3936392556"/>
                    </a:ext>
                  </a:extLst>
                </a:gridCol>
                <a:gridCol w="5338466">
                  <a:extLst>
                    <a:ext uri="{9D8B030D-6E8A-4147-A177-3AD203B41FA5}">
                      <a16:colId xmlns:a16="http://schemas.microsoft.com/office/drawing/2014/main" xmlns="" val="819770154"/>
                    </a:ext>
                  </a:extLst>
                </a:gridCol>
              </a:tblGrid>
              <a:tr h="439329"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 panose="020B0503020204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 panose="020B0503020204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 panose="020B0503020204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 panose="020B0503020204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 panose="020B0503020204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 panose="020B0503020204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 panose="020B0503020204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 panose="020B0503020204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 panose="020B0503020204020204"/>
                        </a:defRPr>
                      </a:lvl9pPr>
                    </a:lstStyle>
                    <a:p>
                      <a:pPr marR="1750695" algn="ctr">
                        <a:lnSpc>
                          <a:spcPts val="1685"/>
                        </a:lnSpc>
                        <a:spcAft>
                          <a:spcPts val="0"/>
                        </a:spcAft>
                      </a:pPr>
                      <a:r>
                        <a:rPr lang="es-ES" sz="2000" b="1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       Asignatura:</a:t>
                      </a:r>
                      <a:r>
                        <a:rPr lang="es-ES" sz="2000" b="0" baseline="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Ciencias naturales</a:t>
                      </a:r>
                      <a:endParaRPr lang="es-CL" sz="20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587506339"/>
                  </a:ext>
                </a:extLst>
              </a:tr>
              <a:tr h="46723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 panose="020B0503020204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 panose="020B0503020204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 panose="020B0503020204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 panose="020B0503020204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 panose="020B0503020204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 panose="020B0503020204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 panose="020B0503020204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 panose="020B0503020204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 panose="020B0503020204020204"/>
                        </a:defRPr>
                      </a:lvl9pPr>
                    </a:lstStyle>
                    <a:p>
                      <a:pPr marL="67945" algn="l">
                        <a:lnSpc>
                          <a:spcPts val="1685"/>
                        </a:lnSpc>
                        <a:spcAft>
                          <a:spcPts val="0"/>
                        </a:spcAft>
                      </a:pPr>
                      <a:r>
                        <a:rPr lang="es-ES" sz="2000" b="1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Docente: </a:t>
                      </a:r>
                      <a:r>
                        <a:rPr lang="es-ES" sz="20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Mery </a:t>
                      </a:r>
                      <a:r>
                        <a:rPr lang="es-ES" sz="2000" dirty="0" err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Anne</a:t>
                      </a:r>
                      <a:r>
                        <a:rPr lang="es-ES" sz="20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s-ES" sz="2000" dirty="0" err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Bestrin</a:t>
                      </a:r>
                      <a:endParaRPr lang="es-CL" sz="20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 panose="020B0502020104020203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 panose="020B0502020104020203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 panose="020B0502020104020203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 panose="020B0502020104020203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 panose="020B0502020104020203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 panose="020B0502020104020203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 panose="020B0502020104020203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 panose="020B0502020104020203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 panose="020B0502020104020203"/>
                        </a:defRPr>
                      </a:lvl9pPr>
                    </a:lstStyle>
                    <a:p>
                      <a:r>
                        <a:rPr lang="es-ES_tradnl" dirty="0"/>
                        <a:t>Curso: 5 básico B.</a:t>
                      </a:r>
                      <a:endParaRPr lang="es-CL" dirty="0"/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714018407"/>
                  </a:ext>
                </a:extLst>
              </a:tr>
              <a:tr h="885288"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 panose="020B0503020204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 panose="020B0503020204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 panose="020B0503020204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 panose="020B0503020204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 panose="020B0503020204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 panose="020B0503020204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 panose="020B0503020204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 panose="020B0503020204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 panose="020B0503020204020204"/>
                        </a:defRPr>
                      </a:lvl9pPr>
                    </a:lstStyle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2000" b="1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Objetivo de </a:t>
                      </a:r>
                      <a:r>
                        <a:rPr lang="es-CL" sz="2000" b="1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Aprendizaje: </a:t>
                      </a:r>
                      <a:r>
                        <a:rPr lang="es-CL" sz="2000" b="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(CN03 OA 04 tercero</a:t>
                      </a:r>
                      <a:r>
                        <a:rPr lang="es-CL" sz="2000" b="0" baseline="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s-CL" sz="2000" b="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básico) </a:t>
                      </a:r>
                      <a:r>
                        <a:rPr lang="es-CL" sz="2000" b="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Participar del juego </a:t>
                      </a:r>
                      <a:r>
                        <a:rPr lang="es-CL" sz="2000" b="0" dirty="0" err="1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snake</a:t>
                      </a:r>
                      <a:r>
                        <a:rPr lang="es-CL" sz="2000" b="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de las plantas” Identificando</a:t>
                      </a:r>
                      <a:r>
                        <a:rPr lang="es-CL" sz="2000" b="0" baseline="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s-CL" sz="2000" b="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la</a:t>
                      </a:r>
                      <a:r>
                        <a:rPr lang="es-CL" sz="2000" b="0" baseline="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estructura </a:t>
                      </a:r>
                      <a:r>
                        <a:rPr lang="es-CL" sz="2000" b="0" baseline="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y la importancia y de </a:t>
                      </a:r>
                      <a:r>
                        <a:rPr lang="es-CL" sz="2000" b="0" baseline="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las</a:t>
                      </a:r>
                      <a:r>
                        <a:rPr lang="es-CL" sz="2000" b="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s-CL" sz="2000" b="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plantas.</a:t>
                      </a:r>
                      <a:endParaRPr lang="es-CL" sz="20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36943574"/>
                  </a:ext>
                </a:extLst>
              </a:tr>
              <a:tr h="886044"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 panose="020B0503020204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 panose="020B0503020204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 panose="020B0503020204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 panose="020B0503020204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 panose="020B0503020204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 panose="020B0503020204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 panose="020B0503020204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 panose="020B0503020204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 panose="020B0503020204020204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000" b="1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Contenido</a:t>
                      </a:r>
                      <a:r>
                        <a:rPr lang="es-ES" sz="2000" b="1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: </a:t>
                      </a:r>
                      <a:r>
                        <a:rPr lang="es-ES" sz="2000" b="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ciencias de la vida</a:t>
                      </a:r>
                      <a:r>
                        <a:rPr lang="es-ES" sz="2000" b="0" baseline="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/ la diversidad de los seres vivos.</a:t>
                      </a:r>
                      <a:endParaRPr lang="es-CL" sz="20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978712044"/>
                  </a:ext>
                </a:extLst>
              </a:tr>
              <a:tr h="878658"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 panose="020B0503020204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 panose="020B0503020204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 panose="020B0503020204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 panose="020B0503020204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 panose="020B0503020204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 panose="020B0503020204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 panose="020B0503020204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 panose="020B0503020204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 panose="020B0503020204020204"/>
                        </a:defRPr>
                      </a:lvl9pPr>
                    </a:lstStyle>
                    <a:p>
                      <a:pPr marL="67945"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s-ES" sz="2000" b="1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Habilidad</a:t>
                      </a:r>
                      <a:r>
                        <a:rPr lang="es-ES" sz="2000" b="1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: </a:t>
                      </a:r>
                      <a:r>
                        <a:rPr lang="es-ES" sz="2000" b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conocer</a:t>
                      </a:r>
                      <a:r>
                        <a:rPr lang="es-ES" sz="2000" b="0" baseline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s-ES" sz="2000" b="0" baseline="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la importancia de las plantas.</a:t>
                      </a:r>
                      <a:endParaRPr lang="es-CL" sz="20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529949232"/>
                  </a:ext>
                </a:extLst>
              </a:tr>
              <a:tr h="441792"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 panose="020B0503020204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 panose="020B0503020204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 panose="020B0503020204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 panose="020B0503020204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 panose="020B0503020204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 panose="020B0503020204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 panose="020B0503020204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 panose="020B0503020204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orbel" panose="020B0503020204020204"/>
                        </a:defRPr>
                      </a:lvl9pPr>
                    </a:lstStyle>
                    <a:p>
                      <a:pPr marL="67945" algn="l">
                        <a:lnSpc>
                          <a:spcPts val="1685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es-ES" sz="2000" b="1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Semana Nº: </a:t>
                      </a:r>
                      <a:r>
                        <a:rPr lang="es-ES" sz="2000" b="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36</a:t>
                      </a:r>
                      <a:r>
                        <a:rPr lang="es-ES" sz="2000" b="1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s-ES" sz="20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(lunes</a:t>
                      </a:r>
                      <a:r>
                        <a:rPr lang="es-ES" sz="2000" baseline="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14</a:t>
                      </a:r>
                      <a:r>
                        <a:rPr lang="es-ES" sz="20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s-ES" sz="20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de </a:t>
                      </a:r>
                      <a:r>
                        <a:rPr lang="es-ES" sz="20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diciembre </a:t>
                      </a:r>
                      <a:r>
                        <a:rPr lang="es-ES" sz="20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al viernes </a:t>
                      </a:r>
                      <a:r>
                        <a:rPr lang="es-ES" sz="20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18</a:t>
                      </a:r>
                      <a:r>
                        <a:rPr lang="es-ES" sz="2000" baseline="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s-ES" sz="20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de diciembre)</a:t>
                      </a:r>
                      <a:endParaRPr lang="es-CL" sz="20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000995502"/>
                  </a:ext>
                </a:extLst>
              </a:tr>
            </a:tbl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4861" y="491445"/>
            <a:ext cx="2145978" cy="10364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84400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ángulo redondeado 15"/>
          <p:cNvSpPr/>
          <p:nvPr/>
        </p:nvSpPr>
        <p:spPr>
          <a:xfrm>
            <a:off x="267573" y="1771650"/>
            <a:ext cx="1680883" cy="981636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1400" dirty="0" smtClean="0"/>
              <a:t>1</a:t>
            </a:r>
            <a:r>
              <a:rPr lang="es-CL" sz="1400" dirty="0" smtClean="0"/>
              <a:t>.- Nombra una planta medicinal</a:t>
            </a:r>
            <a:endParaRPr lang="es-CL" sz="1400" dirty="0"/>
          </a:p>
        </p:txBody>
      </p:sp>
      <p:sp>
        <p:nvSpPr>
          <p:cNvPr id="17" name="Rectángulo redondeado 16"/>
          <p:cNvSpPr/>
          <p:nvPr/>
        </p:nvSpPr>
        <p:spPr>
          <a:xfrm>
            <a:off x="267573" y="2797130"/>
            <a:ext cx="1680883" cy="981636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1400" dirty="0" smtClean="0"/>
              <a:t>2.- ¿Qué necesitan las plantas para vivir? </a:t>
            </a:r>
            <a:endParaRPr lang="es-CL" sz="1400" dirty="0"/>
          </a:p>
        </p:txBody>
      </p:sp>
      <p:sp>
        <p:nvSpPr>
          <p:cNvPr id="18" name="Rectángulo redondeado 17"/>
          <p:cNvSpPr/>
          <p:nvPr/>
        </p:nvSpPr>
        <p:spPr>
          <a:xfrm>
            <a:off x="267572" y="3822610"/>
            <a:ext cx="1680883" cy="981636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1400" dirty="0" smtClean="0"/>
              <a:t>3.- Parte de la planta que absorbe el agua por el suelo.</a:t>
            </a:r>
            <a:endParaRPr lang="es-CL" sz="1400" dirty="0"/>
          </a:p>
        </p:txBody>
      </p:sp>
      <p:sp>
        <p:nvSpPr>
          <p:cNvPr id="19" name="Rectángulo redondeado 18"/>
          <p:cNvSpPr/>
          <p:nvPr/>
        </p:nvSpPr>
        <p:spPr>
          <a:xfrm>
            <a:off x="267571" y="4848090"/>
            <a:ext cx="1680883" cy="981636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1400" dirty="0" smtClean="0"/>
              <a:t>4</a:t>
            </a:r>
            <a:r>
              <a:rPr lang="es-CL" sz="1400" dirty="0" smtClean="0"/>
              <a:t>.- Parte de la planta que produce el oxigeno </a:t>
            </a:r>
            <a:endParaRPr lang="es-CL" sz="1400" dirty="0"/>
          </a:p>
        </p:txBody>
      </p:sp>
      <p:sp>
        <p:nvSpPr>
          <p:cNvPr id="20" name="Rectángulo redondeado 19"/>
          <p:cNvSpPr/>
          <p:nvPr/>
        </p:nvSpPr>
        <p:spPr>
          <a:xfrm>
            <a:off x="267570" y="5863627"/>
            <a:ext cx="1680883" cy="981636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1400" dirty="0" smtClean="0"/>
              <a:t>5.- Parte de la planta que recibe los rayos del sol.</a:t>
            </a:r>
            <a:endParaRPr lang="es-CL" sz="1400" dirty="0"/>
          </a:p>
        </p:txBody>
      </p:sp>
      <p:sp>
        <p:nvSpPr>
          <p:cNvPr id="21" name="Rectángulo redondeado 20"/>
          <p:cNvSpPr/>
          <p:nvPr/>
        </p:nvSpPr>
        <p:spPr>
          <a:xfrm>
            <a:off x="1948453" y="5829726"/>
            <a:ext cx="1680883" cy="981636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1400" dirty="0" smtClean="0"/>
              <a:t>6.- !BUEN JUEGO¡</a:t>
            </a:r>
            <a:endParaRPr lang="es-CL" sz="1400" dirty="0"/>
          </a:p>
        </p:txBody>
      </p:sp>
      <p:sp>
        <p:nvSpPr>
          <p:cNvPr id="22" name="Rectángulo redondeado 21"/>
          <p:cNvSpPr/>
          <p:nvPr/>
        </p:nvSpPr>
        <p:spPr>
          <a:xfrm>
            <a:off x="3629335" y="5863627"/>
            <a:ext cx="1680883" cy="981636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1200" dirty="0" smtClean="0"/>
              <a:t>7.- Parte de la planta que transporta los nutrientes del suelo hacia las hojas.</a:t>
            </a:r>
            <a:endParaRPr lang="es-CL" sz="1200" dirty="0"/>
          </a:p>
        </p:txBody>
      </p:sp>
      <p:sp>
        <p:nvSpPr>
          <p:cNvPr id="23" name="Rectángulo redondeado 22"/>
          <p:cNvSpPr/>
          <p:nvPr/>
        </p:nvSpPr>
        <p:spPr>
          <a:xfrm>
            <a:off x="3629335" y="4848090"/>
            <a:ext cx="1680883" cy="981636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1200" dirty="0" smtClean="0"/>
              <a:t>8.- Dato </a:t>
            </a:r>
            <a:r>
              <a:rPr lang="es-CL" sz="1200" dirty="0" smtClean="0"/>
              <a:t>curioso</a:t>
            </a:r>
          </a:p>
          <a:p>
            <a:pPr algn="ctr"/>
            <a:r>
              <a:rPr lang="es-CL" sz="1200" dirty="0" smtClean="0"/>
              <a:t>Sabia que existen plantas carnívoras que comen insectos.</a:t>
            </a:r>
            <a:endParaRPr lang="es-CL" sz="1200" dirty="0"/>
          </a:p>
        </p:txBody>
      </p:sp>
      <p:sp>
        <p:nvSpPr>
          <p:cNvPr id="24" name="Rectángulo redondeado 23"/>
          <p:cNvSpPr/>
          <p:nvPr/>
        </p:nvSpPr>
        <p:spPr>
          <a:xfrm>
            <a:off x="3629334" y="3866454"/>
            <a:ext cx="1680883" cy="981636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1400" dirty="0" smtClean="0"/>
              <a:t>9.- Nombre de alguna planta que conozcas.</a:t>
            </a:r>
            <a:endParaRPr lang="es-CL" sz="1400" dirty="0"/>
          </a:p>
        </p:txBody>
      </p:sp>
      <p:sp>
        <p:nvSpPr>
          <p:cNvPr id="25" name="Rectángulo redondeado 24"/>
          <p:cNvSpPr/>
          <p:nvPr/>
        </p:nvSpPr>
        <p:spPr>
          <a:xfrm rot="16200000">
            <a:off x="9106266" y="4532366"/>
            <a:ext cx="1680883" cy="981636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1400" dirty="0" smtClean="0"/>
              <a:t>10.- Excelente</a:t>
            </a:r>
            <a:r>
              <a:rPr lang="es-CL" dirty="0" smtClean="0"/>
              <a:t>.</a:t>
            </a:r>
            <a:endParaRPr lang="es-CL" dirty="0"/>
          </a:p>
        </p:txBody>
      </p:sp>
      <p:pic>
        <p:nvPicPr>
          <p:cNvPr id="26" name="Imagen 2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7573" y="316145"/>
            <a:ext cx="1165906" cy="1411661"/>
          </a:xfrm>
          <a:prstGeom prst="rect">
            <a:avLst/>
          </a:prstGeom>
        </p:spPr>
      </p:pic>
      <p:sp>
        <p:nvSpPr>
          <p:cNvPr id="27" name="Elipse 26"/>
          <p:cNvSpPr/>
          <p:nvPr/>
        </p:nvSpPr>
        <p:spPr>
          <a:xfrm>
            <a:off x="9254183" y="3374043"/>
            <a:ext cx="1385047" cy="632013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2800" b="1" dirty="0" smtClean="0"/>
              <a:t>Meta</a:t>
            </a:r>
            <a:endParaRPr lang="es-CL" sz="2800" b="1" dirty="0"/>
          </a:p>
        </p:txBody>
      </p:sp>
      <p:sp>
        <p:nvSpPr>
          <p:cNvPr id="2" name="CuadroTexto 1"/>
          <p:cNvSpPr txBox="1"/>
          <p:nvPr/>
        </p:nvSpPr>
        <p:spPr>
          <a:xfrm>
            <a:off x="5499847" y="316145"/>
            <a:ext cx="39399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L" b="1" dirty="0" smtClean="0"/>
              <a:t>Snake de las plantas: </a:t>
            </a:r>
            <a:r>
              <a:rPr lang="es-CL" dirty="0" smtClean="0"/>
              <a:t>Escoge un figura y Lanza </a:t>
            </a:r>
            <a:r>
              <a:rPr lang="es-CL" dirty="0" smtClean="0"/>
              <a:t>los </a:t>
            </a:r>
            <a:r>
              <a:rPr lang="es-CL" dirty="0" smtClean="0"/>
              <a:t>dados (virtuales o reales) </a:t>
            </a:r>
            <a:r>
              <a:rPr lang="es-CL" dirty="0" smtClean="0"/>
              <a:t>y avanza, a medida que avances iras respondiendo las siguientes preguntas.</a:t>
            </a:r>
            <a:endParaRPr lang="es-CL" dirty="0"/>
          </a:p>
        </p:txBody>
      </p:sp>
      <p:sp>
        <p:nvSpPr>
          <p:cNvPr id="28" name="Rectángulo redondeado 27"/>
          <p:cNvSpPr/>
          <p:nvPr/>
        </p:nvSpPr>
        <p:spPr>
          <a:xfrm>
            <a:off x="3579596" y="2884818"/>
            <a:ext cx="1680883" cy="981636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1400" dirty="0" smtClean="0"/>
              <a:t>10.- Nombra el combustible que producen los arboles </a:t>
            </a:r>
            <a:endParaRPr lang="es-CL" sz="1400" dirty="0"/>
          </a:p>
        </p:txBody>
      </p:sp>
      <p:sp>
        <p:nvSpPr>
          <p:cNvPr id="29" name="Rectángulo redondeado 28"/>
          <p:cNvSpPr/>
          <p:nvPr/>
        </p:nvSpPr>
        <p:spPr>
          <a:xfrm>
            <a:off x="3579595" y="1869281"/>
            <a:ext cx="1680883" cy="981636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1400" dirty="0" smtClean="0"/>
              <a:t>11.-¡Sigue así !</a:t>
            </a:r>
            <a:endParaRPr lang="es-CL" sz="1400" dirty="0"/>
          </a:p>
        </p:txBody>
      </p:sp>
      <p:sp>
        <p:nvSpPr>
          <p:cNvPr id="30" name="Rectángulo redondeado 29"/>
          <p:cNvSpPr/>
          <p:nvPr/>
        </p:nvSpPr>
        <p:spPr>
          <a:xfrm>
            <a:off x="5310217" y="1886232"/>
            <a:ext cx="1680883" cy="981636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1400" dirty="0" smtClean="0"/>
              <a:t>12.- Nombra una fruta.</a:t>
            </a:r>
            <a:endParaRPr lang="es-CL" sz="1400" dirty="0"/>
          </a:p>
        </p:txBody>
      </p:sp>
      <p:sp>
        <p:nvSpPr>
          <p:cNvPr id="31" name="Rectángulo redondeado 30"/>
          <p:cNvSpPr/>
          <p:nvPr/>
        </p:nvSpPr>
        <p:spPr>
          <a:xfrm>
            <a:off x="7040839" y="1886232"/>
            <a:ext cx="1680883" cy="981636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1400" dirty="0" smtClean="0"/>
              <a:t>13.- Nombra una verdura.</a:t>
            </a:r>
            <a:endParaRPr lang="es-CL" sz="1400" dirty="0"/>
          </a:p>
        </p:txBody>
      </p:sp>
      <p:sp>
        <p:nvSpPr>
          <p:cNvPr id="32" name="Rectángulo redondeado 31"/>
          <p:cNvSpPr/>
          <p:nvPr/>
        </p:nvSpPr>
        <p:spPr>
          <a:xfrm>
            <a:off x="7040839" y="2884818"/>
            <a:ext cx="1680883" cy="981636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1400" dirty="0" smtClean="0"/>
              <a:t>14.-¿Por qué las plantas son tan importantes?</a:t>
            </a:r>
            <a:endParaRPr lang="es-CL" sz="1400" dirty="0"/>
          </a:p>
        </p:txBody>
      </p:sp>
      <p:sp>
        <p:nvSpPr>
          <p:cNvPr id="33" name="Rectángulo redondeado 32"/>
          <p:cNvSpPr/>
          <p:nvPr/>
        </p:nvSpPr>
        <p:spPr>
          <a:xfrm>
            <a:off x="7040839" y="3883404"/>
            <a:ext cx="1680883" cy="981636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1400" dirty="0" smtClean="0"/>
              <a:t>15.- Nombra alguna planta o árbol que conozcas.</a:t>
            </a:r>
            <a:endParaRPr lang="es-CL" sz="1400" dirty="0"/>
          </a:p>
        </p:txBody>
      </p:sp>
      <p:sp>
        <p:nvSpPr>
          <p:cNvPr id="34" name="Rectángulo redondeado 33"/>
          <p:cNvSpPr/>
          <p:nvPr/>
        </p:nvSpPr>
        <p:spPr>
          <a:xfrm>
            <a:off x="7042864" y="4881990"/>
            <a:ext cx="1680883" cy="981636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1100" dirty="0" smtClean="0"/>
              <a:t>16.- Dato curioso</a:t>
            </a:r>
          </a:p>
          <a:p>
            <a:pPr algn="ctr"/>
            <a:r>
              <a:rPr lang="es-CL" sz="1100" dirty="0" smtClean="0"/>
              <a:t>Sabia que las plantas nacen, crecen se reproducen y mueren.</a:t>
            </a:r>
            <a:endParaRPr lang="es-CL" sz="1100" dirty="0"/>
          </a:p>
        </p:txBody>
      </p:sp>
      <p:sp>
        <p:nvSpPr>
          <p:cNvPr id="35" name="Rectángulo redondeado 34"/>
          <p:cNvSpPr/>
          <p:nvPr/>
        </p:nvSpPr>
        <p:spPr>
          <a:xfrm>
            <a:off x="7065710" y="5863626"/>
            <a:ext cx="1680883" cy="981636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1400" dirty="0" smtClean="0"/>
              <a:t>17.- ¡ya falta poco !</a:t>
            </a:r>
            <a:endParaRPr lang="es-CL" sz="1400" dirty="0"/>
          </a:p>
        </p:txBody>
      </p:sp>
      <p:sp>
        <p:nvSpPr>
          <p:cNvPr id="36" name="Rectángulo redondeado 35"/>
          <p:cNvSpPr/>
          <p:nvPr/>
        </p:nvSpPr>
        <p:spPr>
          <a:xfrm>
            <a:off x="8769439" y="5863626"/>
            <a:ext cx="1680883" cy="981636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1400" dirty="0" smtClean="0"/>
              <a:t>18.- Nombra una hortaliza.</a:t>
            </a:r>
            <a:endParaRPr lang="es-CL" sz="1400" dirty="0"/>
          </a:p>
        </p:txBody>
      </p:sp>
      <p:sp>
        <p:nvSpPr>
          <p:cNvPr id="6" name="Elipse 5"/>
          <p:cNvSpPr/>
          <p:nvPr/>
        </p:nvSpPr>
        <p:spPr>
          <a:xfrm>
            <a:off x="1948453" y="316145"/>
            <a:ext cx="687171" cy="62514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7" name="Triángulo isósceles 6"/>
          <p:cNvSpPr/>
          <p:nvPr/>
        </p:nvSpPr>
        <p:spPr>
          <a:xfrm>
            <a:off x="2864224" y="316145"/>
            <a:ext cx="715371" cy="625149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8" name="Rectángulo 7"/>
          <p:cNvSpPr/>
          <p:nvPr/>
        </p:nvSpPr>
        <p:spPr>
          <a:xfrm>
            <a:off x="3738282" y="316145"/>
            <a:ext cx="712694" cy="62514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34423895"/>
      </p:ext>
    </p:extLst>
  </p:cSld>
  <p:clrMapOvr>
    <a:masterClrMapping/>
  </p:clrMapOvr>
</p:sld>
</file>

<file path=ppt/theme/theme1.xml><?xml version="1.0" encoding="utf-8"?>
<a:theme xmlns:a="http://schemas.openxmlformats.org/drawingml/2006/main" name="Basis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Basis</Template>
  <TotalTime>588</TotalTime>
  <Words>292</Words>
  <Application>Microsoft Office PowerPoint</Application>
  <PresentationFormat>Panorámica</PresentationFormat>
  <Paragraphs>30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Corbel</vt:lpstr>
      <vt:lpstr>Gill Sans MT</vt:lpstr>
      <vt:lpstr>Tahoma</vt:lpstr>
      <vt:lpstr>Basis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UIsuario</dc:creator>
  <cp:lastModifiedBy>Usuario de Windows</cp:lastModifiedBy>
  <cp:revision>57</cp:revision>
  <dcterms:created xsi:type="dcterms:W3CDTF">2020-09-22T13:21:08Z</dcterms:created>
  <dcterms:modified xsi:type="dcterms:W3CDTF">2020-12-14T14:47:52Z</dcterms:modified>
</cp:coreProperties>
</file>