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41649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="" xmlns:a16="http://schemas.microsoft.com/office/drawing/2014/main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="" xmlns:a16="http://schemas.microsoft.com/office/drawing/2014/main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Escribir al dictado palabras y frases simples del método palabra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palabra.</a:t>
                      </a:r>
                      <a:endParaRPr lang="es-CL" sz="20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Escribir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 dictado palabras y frases.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(miércoles 9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 en el hogar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 dictado con las siguientes palabras y frases.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Puedes deletrear las letras o mostrar su escritura si es necesario.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4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Palabras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37883" y="1261782"/>
            <a:ext cx="10394707" cy="4679576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MONO                  -            PAPÁ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CABALLO            -             NIÑA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PATO                    -             DEDO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                      -              BOCA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FLAN                    -              ESTUCHE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SOPA                   -               </a:t>
            </a:r>
            <a:r>
              <a:rPr 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LáPIZ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0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Frases breves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694329"/>
            <a:ext cx="10394707" cy="4639235"/>
          </a:xfrm>
        </p:spPr>
        <p:txBody>
          <a:bodyPr>
            <a:normAutofit/>
          </a:bodyPr>
          <a:lstStyle/>
          <a:p>
            <a:r>
              <a:rPr lang="es-CL" sz="2800" dirty="0" smtClean="0"/>
              <a:t>El abuelo</a:t>
            </a:r>
          </a:p>
          <a:p>
            <a:r>
              <a:rPr lang="es-CL" sz="2800" dirty="0" smtClean="0"/>
              <a:t>EL NIÑO COME</a:t>
            </a:r>
          </a:p>
          <a:p>
            <a:r>
              <a:rPr lang="es-CL" sz="2800" dirty="0" smtClean="0"/>
              <a:t>LA MAMÁ</a:t>
            </a:r>
          </a:p>
          <a:p>
            <a:r>
              <a:rPr lang="es-CL" sz="2800" dirty="0" smtClean="0"/>
              <a:t>LA ABUELA TOMA AGUA</a:t>
            </a:r>
          </a:p>
          <a:p>
            <a:r>
              <a:rPr lang="es-CL" sz="2800" dirty="0" smtClean="0"/>
              <a:t>EL PROFESOR COME GALLETA</a:t>
            </a:r>
          </a:p>
          <a:p>
            <a:r>
              <a:rPr lang="es-CL" sz="2800" dirty="0" smtClean="0"/>
              <a:t>El pelo y los ojos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343661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496</TotalTime>
  <Words>128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Gill Sans MT</vt:lpstr>
      <vt:lpstr>Impact</vt:lpstr>
      <vt:lpstr>Tahoma</vt:lpstr>
      <vt:lpstr>Times New Roman</vt:lpstr>
      <vt:lpstr>Main Event</vt:lpstr>
      <vt:lpstr>Presentación de PowerPoint</vt:lpstr>
      <vt:lpstr>Actividad en el hogar</vt:lpstr>
      <vt:lpstr>Palabras</vt:lpstr>
      <vt:lpstr>Frases breves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42</cp:revision>
  <dcterms:created xsi:type="dcterms:W3CDTF">2020-09-22T12:49:01Z</dcterms:created>
  <dcterms:modified xsi:type="dcterms:W3CDTF">2020-12-03T15:07:57Z</dcterms:modified>
</cp:coreProperties>
</file>