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45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159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144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5388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048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43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841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034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74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317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25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25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82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192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27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54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55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845ECE-59BD-476D-ACA7-271369A62285}" type="datetimeFigureOut">
              <a:rPr lang="es-CL" smtClean="0"/>
              <a:t>08-12-2020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32C5B2-2E72-4CF5-A633-0B9DAB3606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9609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63168"/>
              </p:ext>
            </p:extLst>
          </p:nvPr>
        </p:nvGraphicFramePr>
        <p:xfrm>
          <a:off x="1389063" y="1801906"/>
          <a:ext cx="10440987" cy="3965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69051">
                  <a:extLst>
                    <a:ext uri="{9D8B030D-6E8A-4147-A177-3AD203B41FA5}">
                      <a16:colId xmlns:a16="http://schemas.microsoft.com/office/drawing/2014/main" xmlns="" val="192664230"/>
                    </a:ext>
                  </a:extLst>
                </a:gridCol>
                <a:gridCol w="5271936">
                  <a:extLst>
                    <a:ext uri="{9D8B030D-6E8A-4147-A177-3AD203B41FA5}">
                      <a16:colId xmlns:a16="http://schemas.microsoft.com/office/drawing/2014/main" xmlns="" val="1684021450"/>
                    </a:ext>
                  </a:extLst>
                </a:gridCol>
              </a:tblGrid>
              <a:tr h="41047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R="1750695" algn="ctr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Asignatura:</a:t>
                      </a:r>
                      <a:r>
                        <a:rPr lang="es-ES" sz="2000" b="0" baseline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historia y geografía</a:t>
                      </a:r>
                      <a:endParaRPr lang="es-CL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6959691"/>
                  </a:ext>
                </a:extLst>
              </a:tr>
              <a:tr h="5733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ts val="1685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Docente: </a:t>
                      </a:r>
                      <a:r>
                        <a:rPr lang="es-ES" sz="200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Mery Anne Bestrin</a:t>
                      </a:r>
                      <a:endParaRPr lang="es-CL" sz="200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000" dirty="0"/>
                        <a:t> </a:t>
                      </a:r>
                      <a:r>
                        <a:rPr lang="es-ES_tradnl" sz="2000" dirty="0">
                          <a:solidFill>
                            <a:schemeClr val="bg1"/>
                          </a:solidFill>
                        </a:rPr>
                        <a:t>Curso: 5 básico B</a:t>
                      </a:r>
                      <a:endParaRPr lang="es-CL" sz="20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74468487"/>
                  </a:ext>
                </a:extLst>
              </a:tr>
              <a:tr h="82117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Objetivo de </a:t>
                      </a:r>
                      <a:r>
                        <a:rPr lang="es-CL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Aprendizaje: </a:t>
                      </a:r>
                      <a:r>
                        <a:rPr lang="es-CL" sz="20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OA_15</a:t>
                      </a:r>
                      <a:r>
                        <a:rPr lang="es-CL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(segundo básico) Identificar a evolución de los medos de comunicación.</a:t>
                      </a:r>
                      <a:endParaRPr lang="es-CL" sz="2000" b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1663333"/>
                  </a:ext>
                </a:extLst>
              </a:tr>
              <a:tr h="92704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Contenido</a:t>
                      </a:r>
                      <a:r>
                        <a:rPr lang="es-ES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s-ES" sz="2000" b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formación ciudadana / organización</a:t>
                      </a:r>
                      <a:r>
                        <a:rPr lang="es-ES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política e instituciones.</a:t>
                      </a:r>
                      <a:endParaRPr lang="es-CL" sz="20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0675800"/>
                  </a:ext>
                </a:extLst>
              </a:tr>
              <a:tr h="82094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Habilidad:</a:t>
                      </a:r>
                      <a:r>
                        <a:rPr lang="es-ES" sz="2000" b="1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b="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conocer la evolución de los medios de comunicación.</a:t>
                      </a:r>
                      <a:endParaRPr lang="es-CL" sz="20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7225428"/>
                  </a:ext>
                </a:extLst>
              </a:tr>
              <a:tr h="41277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 marL="67945" algn="l">
                        <a:lnSpc>
                          <a:spcPts val="1685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Semana Nº: </a:t>
                      </a:r>
                      <a:r>
                        <a:rPr lang="es-ES" sz="2000" b="1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 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 miércoles 09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baseline="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diciembre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s-ES" sz="2000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 viernes 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r>
                        <a:rPr lang="es-ES" sz="2000" baseline="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diciembre</a:t>
                      </a:r>
                      <a:r>
                        <a:rPr lang="es-ES" sz="2000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s-CL" sz="20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396834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063" y="529545"/>
            <a:ext cx="2145978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9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8647" y="103592"/>
            <a:ext cx="9522106" cy="1308350"/>
          </a:xfrm>
        </p:spPr>
        <p:txBody>
          <a:bodyPr/>
          <a:lstStyle/>
          <a:p>
            <a:pPr algn="ctr"/>
            <a:r>
              <a:rPr lang="es-CL" b="1" dirty="0" smtClean="0"/>
              <a:t>La evolución de los medios de comunicación</a:t>
            </a:r>
            <a:endParaRPr lang="es-CL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372035" y="1855694"/>
            <a:ext cx="118199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Lo seres humanos se validan de dos lenguajes básicos para comunicarse.</a:t>
            </a:r>
          </a:p>
          <a:p>
            <a:endParaRPr lang="es-CL" dirty="0"/>
          </a:p>
        </p:txBody>
      </p:sp>
      <p:sp>
        <p:nvSpPr>
          <p:cNvPr id="5" name="Rectángulo redondeado 4"/>
          <p:cNvSpPr/>
          <p:nvPr/>
        </p:nvSpPr>
        <p:spPr>
          <a:xfrm>
            <a:off x="874059" y="2684930"/>
            <a:ext cx="4719918" cy="15464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bg1"/>
                </a:solidFill>
              </a:rPr>
              <a:t>Lenguaje corporal 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6010835" y="2659977"/>
            <a:ext cx="4719918" cy="15464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bg1"/>
                </a:solidFill>
              </a:rPr>
              <a:t>Lenguaje oral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3609741" y="5087470"/>
            <a:ext cx="4719918" cy="15464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>
                <a:solidFill>
                  <a:schemeClr val="bg1"/>
                </a:solidFill>
              </a:rPr>
              <a:t>Escritura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43534" y="4519863"/>
            <a:ext cx="1067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</a:rPr>
              <a:t>Agregándose uno mas a la lista siendo fundamental  para la comunicación.</a:t>
            </a:r>
            <a:endParaRPr lang="es-C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43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derecha 3"/>
          <p:cNvSpPr/>
          <p:nvPr/>
        </p:nvSpPr>
        <p:spPr>
          <a:xfrm>
            <a:off x="891987" y="2608730"/>
            <a:ext cx="9076765" cy="112955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1425388" y="2413747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redondeado 6"/>
          <p:cNvSpPr/>
          <p:nvPr/>
        </p:nvSpPr>
        <p:spPr>
          <a:xfrm>
            <a:off x="874058" y="1546413"/>
            <a:ext cx="1650062" cy="7866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Lenguaje oral y corporal</a:t>
            </a:r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2781299" y="3455895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redondeado 8"/>
          <p:cNvSpPr/>
          <p:nvPr/>
        </p:nvSpPr>
        <p:spPr>
          <a:xfrm>
            <a:off x="2361078" y="3993775"/>
            <a:ext cx="1136277" cy="3361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Escritura</a:t>
            </a:r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3644712" y="2420470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redondeado 10"/>
          <p:cNvSpPr/>
          <p:nvPr/>
        </p:nvSpPr>
        <p:spPr>
          <a:xfrm>
            <a:off x="3079934" y="2057400"/>
            <a:ext cx="1277471" cy="3227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Imprenta</a:t>
            </a:r>
            <a:endParaRPr lang="es-CL" dirty="0"/>
          </a:p>
        </p:txBody>
      </p:sp>
      <p:sp>
        <p:nvSpPr>
          <p:cNvPr id="12" name="Rectángulo 11"/>
          <p:cNvSpPr/>
          <p:nvPr/>
        </p:nvSpPr>
        <p:spPr>
          <a:xfrm>
            <a:off x="4818530" y="3455896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redondeado 12"/>
          <p:cNvSpPr/>
          <p:nvPr/>
        </p:nvSpPr>
        <p:spPr>
          <a:xfrm>
            <a:off x="4249829" y="4007224"/>
            <a:ext cx="1285317" cy="3361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Teléfono</a:t>
            </a:r>
            <a:endParaRPr lang="es-CL" dirty="0"/>
          </a:p>
        </p:txBody>
      </p:sp>
      <p:sp>
        <p:nvSpPr>
          <p:cNvPr id="14" name="Rectángulo 13"/>
          <p:cNvSpPr/>
          <p:nvPr/>
        </p:nvSpPr>
        <p:spPr>
          <a:xfrm>
            <a:off x="5936876" y="2413748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redondeado 14"/>
          <p:cNvSpPr/>
          <p:nvPr/>
        </p:nvSpPr>
        <p:spPr>
          <a:xfrm>
            <a:off x="4688399" y="2077573"/>
            <a:ext cx="2123516" cy="2622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Radio / televisión</a:t>
            </a:r>
            <a:endParaRPr lang="es-CL" dirty="0"/>
          </a:p>
        </p:txBody>
      </p:sp>
      <p:sp>
        <p:nvSpPr>
          <p:cNvPr id="16" name="Rectángulo 15"/>
          <p:cNvSpPr/>
          <p:nvPr/>
        </p:nvSpPr>
        <p:spPr>
          <a:xfrm>
            <a:off x="7152633" y="3455894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redondeado 16"/>
          <p:cNvSpPr/>
          <p:nvPr/>
        </p:nvSpPr>
        <p:spPr>
          <a:xfrm>
            <a:off x="5909838" y="3993775"/>
            <a:ext cx="2644872" cy="5782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Computadoras e internet</a:t>
            </a:r>
            <a:endParaRPr lang="es-CL" dirty="0"/>
          </a:p>
        </p:txBody>
      </p:sp>
      <p:sp>
        <p:nvSpPr>
          <p:cNvPr id="18" name="Rectángulo 17"/>
          <p:cNvSpPr/>
          <p:nvPr/>
        </p:nvSpPr>
        <p:spPr>
          <a:xfrm>
            <a:off x="8217829" y="2413748"/>
            <a:ext cx="147917" cy="4706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Rectángulo redondeado 18"/>
          <p:cNvSpPr/>
          <p:nvPr/>
        </p:nvSpPr>
        <p:spPr>
          <a:xfrm>
            <a:off x="6981260" y="1741395"/>
            <a:ext cx="2621057" cy="63201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Medios inalámbricos portátiles</a:t>
            </a:r>
            <a:endParaRPr lang="es-CL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573305" y="403411"/>
            <a:ext cx="6644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Evolución de la comunicación.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891987" y="2903377"/>
            <a:ext cx="13525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bg1"/>
                </a:solidFill>
              </a:rPr>
              <a:t>200.000 A.C</a:t>
            </a:r>
            <a:endParaRPr lang="es-CL" sz="1600" dirty="0">
              <a:solidFill>
                <a:schemeClr val="bg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2524120" y="2871120"/>
            <a:ext cx="920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bg1"/>
                </a:solidFill>
              </a:rPr>
              <a:t>3500 A.C</a:t>
            </a:r>
            <a:endParaRPr lang="es-CL" sz="1600" dirty="0">
              <a:solidFill>
                <a:schemeClr val="bg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205438" y="2871120"/>
            <a:ext cx="1299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1.500 D.C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273993" y="3096127"/>
            <a:ext cx="1405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1.800 D.C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5509721" y="2891117"/>
            <a:ext cx="1302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1.900 D.C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6764910" y="2871119"/>
            <a:ext cx="1388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>
                <a:solidFill>
                  <a:schemeClr val="bg1"/>
                </a:solidFill>
              </a:rPr>
              <a:t>Mitad del siglo XX</a:t>
            </a:r>
            <a:endParaRPr lang="es-CL" sz="1600" dirty="0">
              <a:solidFill>
                <a:schemeClr val="bg1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8153325" y="2871119"/>
            <a:ext cx="1255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Inicio siglo XXI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93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9330" y="238063"/>
            <a:ext cx="10261694" cy="1133538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 smtClean="0"/>
              <a:t>CON AYUDA DE UN ADULTO Responde </a:t>
            </a:r>
            <a:r>
              <a:rPr lang="es-CL" b="1" dirty="0" smtClean="0"/>
              <a:t>las siguientes preguntas en </a:t>
            </a:r>
            <a:r>
              <a:rPr lang="es-CL" b="1" dirty="0"/>
              <a:t>t</a:t>
            </a:r>
            <a:r>
              <a:rPr lang="es-CL" b="1" dirty="0" smtClean="0"/>
              <a:t>u cuaderno,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63" y="1048870"/>
            <a:ext cx="8534400" cy="5190566"/>
          </a:xfrm>
        </p:spPr>
        <p:txBody>
          <a:bodyPr/>
          <a:lstStyle/>
          <a:p>
            <a:r>
              <a:rPr lang="es-CL" sz="2400" dirty="0" smtClean="0">
                <a:solidFill>
                  <a:schemeClr val="tx1"/>
                </a:solidFill>
              </a:rPr>
              <a:t>¿Cuál es el tipo de comunicación mas antiguo según la línea de tiempo?</a:t>
            </a:r>
          </a:p>
          <a:p>
            <a:r>
              <a:rPr lang="es-CL" sz="2400" dirty="0" smtClean="0">
                <a:solidFill>
                  <a:schemeClr val="tx1"/>
                </a:solidFill>
              </a:rPr>
              <a:t>¿Cuáles eran los dos tipos de lenguajes básicos para el ser humano?</a:t>
            </a:r>
          </a:p>
          <a:p>
            <a:r>
              <a:rPr lang="es-CL" sz="2400" dirty="0" smtClean="0">
                <a:solidFill>
                  <a:schemeClr val="tx1"/>
                </a:solidFill>
              </a:rPr>
              <a:t>¿Cuáles corresponden  a los medios de comunicación mas actuales según la línea de tiempo?</a:t>
            </a:r>
          </a:p>
          <a:p>
            <a:r>
              <a:rPr lang="es-CL" sz="2400" dirty="0" smtClean="0">
                <a:solidFill>
                  <a:schemeClr val="tx1"/>
                </a:solidFill>
              </a:rPr>
              <a:t>¿En qué año se creó la radio y la televisión ?</a:t>
            </a:r>
          </a:p>
          <a:p>
            <a:r>
              <a:rPr lang="es-CL" sz="2400" dirty="0" smtClean="0">
                <a:solidFill>
                  <a:schemeClr val="tx1"/>
                </a:solidFill>
              </a:rPr>
              <a:t>¿ A qué concepto corresponde la imagen?</a:t>
            </a:r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754" y="5142790"/>
            <a:ext cx="2164226" cy="162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69016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533</TotalTime>
  <Words>224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Century Gothic</vt:lpstr>
      <vt:lpstr>Tahoma</vt:lpstr>
      <vt:lpstr>Wingdings 3</vt:lpstr>
      <vt:lpstr>Slice</vt:lpstr>
      <vt:lpstr>Presentación de PowerPoint</vt:lpstr>
      <vt:lpstr>La evolución de los medios de comunicación</vt:lpstr>
      <vt:lpstr>Presentación de PowerPoint</vt:lpstr>
      <vt:lpstr>CON AYUDA DE UN ADULTO Responde las siguientes preguntas en tu cuaderno,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UIsuario</dc:creator>
  <cp:lastModifiedBy>Usuario de Windows</cp:lastModifiedBy>
  <cp:revision>54</cp:revision>
  <dcterms:created xsi:type="dcterms:W3CDTF">2020-09-22T14:13:00Z</dcterms:created>
  <dcterms:modified xsi:type="dcterms:W3CDTF">2020-12-08T23:36:36Z</dcterms:modified>
</cp:coreProperties>
</file>