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7" r:id="rId5"/>
    <p:sldId id="270" r:id="rId6"/>
    <p:sldId id="271" r:id="rId7"/>
    <p:sldId id="272" r:id="rId8"/>
    <p:sldId id="260" r:id="rId9"/>
    <p:sldId id="269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42" autoAdjust="0"/>
    <p:restoredTop sz="94660"/>
  </p:normalViewPr>
  <p:slideViewPr>
    <p:cSldViewPr snapToGrid="0">
      <p:cViewPr varScale="1">
        <p:scale>
          <a:sx n="71" d="100"/>
          <a:sy n="71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B5F261-1EE4-4784-9D8C-C4D02CA223FF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22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978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94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258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96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8894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978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665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038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4953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F261-1EE4-4784-9D8C-C4D02CA223FF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307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5B5F261-1EE4-4784-9D8C-C4D02CA223FF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FA9606C-E5D5-4893-9680-A642DE3348D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234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173988"/>
              </p:ext>
            </p:extLst>
          </p:nvPr>
        </p:nvGraphicFramePr>
        <p:xfrm>
          <a:off x="774861" y="1866900"/>
          <a:ext cx="10572750" cy="399834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234284">
                  <a:extLst>
                    <a:ext uri="{9D8B030D-6E8A-4147-A177-3AD203B41FA5}">
                      <a16:colId xmlns="" xmlns:a16="http://schemas.microsoft.com/office/drawing/2014/main" val="3936392556"/>
                    </a:ext>
                  </a:extLst>
                </a:gridCol>
                <a:gridCol w="5338466">
                  <a:extLst>
                    <a:ext uri="{9D8B030D-6E8A-4147-A177-3AD203B41FA5}">
                      <a16:colId xmlns="" xmlns:a16="http://schemas.microsoft.com/office/drawing/2014/main" val="819770154"/>
                    </a:ext>
                  </a:extLst>
                </a:gridCol>
              </a:tblGrid>
              <a:tr h="43932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Asignatura:</a:t>
                      </a:r>
                      <a:r>
                        <a:rPr lang="es-ES" sz="2000" b="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Ciencias naturales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87506339"/>
                  </a:ext>
                </a:extLst>
              </a:tr>
              <a:tr h="4672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Docente: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Mery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Anne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Bestrin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r>
                        <a:rPr lang="es-ES_tradnl" dirty="0"/>
                        <a:t>Curso: 5 básico B.</a:t>
                      </a:r>
                      <a:endParaRPr lang="es-CL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14018407"/>
                  </a:ext>
                </a:extLst>
              </a:tr>
              <a:tr h="88528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Objetivo de </a:t>
                      </a:r>
                      <a:r>
                        <a:rPr lang="es-CL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Aprendizaje: </a:t>
                      </a:r>
                      <a:r>
                        <a:rPr lang="es-CL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(CN03 OA 04 tercero</a:t>
                      </a:r>
                      <a:r>
                        <a:rPr lang="es-CL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CL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básico) Identificar</a:t>
                      </a:r>
                      <a:r>
                        <a:rPr lang="es-CL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CL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</a:t>
                      </a:r>
                      <a:r>
                        <a:rPr lang="es-CL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estructura de las</a:t>
                      </a:r>
                      <a:r>
                        <a:rPr lang="es-CL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plantas</a:t>
                      </a:r>
                      <a:r>
                        <a:rPr lang="es-CL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y su función.</a:t>
                      </a:r>
                      <a:endParaRPr lang="es-CL" sz="2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6943574"/>
                  </a:ext>
                </a:extLst>
              </a:tr>
              <a:tr h="88604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Contenido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ciencias de la vida</a:t>
                      </a:r>
                      <a:r>
                        <a:rPr lang="es-ES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/ la diversidad de los seres vivos.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8712044"/>
                  </a:ext>
                </a:extLst>
              </a:tr>
              <a:tr h="87865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Habilidad: 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Conocer</a:t>
                      </a:r>
                      <a:r>
                        <a:rPr lang="es-ES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partes de una planta y </a:t>
                      </a:r>
                      <a:r>
                        <a:rPr lang="es-ES" sz="2000" b="0" baseline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sus funciones</a:t>
                      </a:r>
                      <a:r>
                        <a:rPr lang="es-ES" sz="20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29949232"/>
                  </a:ext>
                </a:extLst>
              </a:tr>
              <a:tr h="44179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 Nº: 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(miércoles</a:t>
                      </a:r>
                      <a:r>
                        <a:rPr lang="es-ES" sz="20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09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diciembre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 viernes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r>
                        <a:rPr lang="es-ES" sz="20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diciembre)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009955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61" y="491445"/>
            <a:ext cx="214597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40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Agenda de anticipación.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881" y="2242745"/>
            <a:ext cx="5011346" cy="31031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227" y="2389062"/>
            <a:ext cx="2950720" cy="295681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6377" y="2221480"/>
            <a:ext cx="2670279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75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Emojis</a:t>
            </a:r>
            <a:r>
              <a:rPr lang="es-CL" dirty="0" smtClean="0"/>
              <a:t> de las emociones.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9405" y="3322320"/>
            <a:ext cx="4755292" cy="282878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79928" y="1965960"/>
            <a:ext cx="78799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/>
              <a:t>¿Cómo te sientes hoy</a:t>
            </a:r>
            <a:r>
              <a:rPr lang="es-ES_tradnl" sz="3600" dirty="0" smtClean="0"/>
              <a:t>?</a:t>
            </a:r>
          </a:p>
          <a:p>
            <a:endParaRPr lang="es-ES_tradnl" sz="3600" dirty="0"/>
          </a:p>
          <a:p>
            <a:r>
              <a:rPr lang="es-ES_tradnl" sz="3600" dirty="0"/>
              <a:t>¿Cómo te has sentido últimamente?</a:t>
            </a:r>
          </a:p>
        </p:txBody>
      </p:sp>
    </p:spTree>
    <p:extLst>
      <p:ext uri="{BB962C8B-B14F-4D97-AF65-F5344CB8AC3E}">
        <p14:creationId xmlns:p14="http://schemas.microsoft.com/office/powerpoint/2010/main" val="462415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Objetivo de la clase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Identificar la estructura de las plantas y su función.</a:t>
            </a:r>
          </a:p>
          <a:p>
            <a:pPr lvl="0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0131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Las partes de las plantas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dirty="0" smtClean="0"/>
              <a:t>Con ayuda de un adulto los alumnos escogerán una plata que tengan en el hogar, luego la observaran y la dibujaran en su cuaderno para posteriormente comentar con el docente y asistente las partes de aquella planta, sus </a:t>
            </a:r>
            <a:r>
              <a:rPr lang="es-CL" dirty="0"/>
              <a:t>respectivos nombres. Fíjense en sus características: altura y grosor del tallo, forma y color de sus hojas y flores, entre otras. Cuidadosamente, escarben el suelo con la pala para observar sus raíces. Al terminar, ¡no olviden cubrirlas con tierra, aplastándola para que no quede aire entre las raíces! </a:t>
            </a:r>
            <a:endParaRPr lang="es-CL" dirty="0" smtClean="0"/>
          </a:p>
          <a:p>
            <a:pPr algn="just"/>
            <a:r>
              <a:rPr lang="es-CL" dirty="0" smtClean="0"/>
              <a:t>Conocerán las partes de una planta : Hojas, raíz y tallo, considerando que algunas tienen también frutos y flores, conociendo la función de cada estructura.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64971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Completa la siguiente tabla:</a:t>
            </a:r>
            <a:endParaRPr lang="es-CL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2936731"/>
              </p:ext>
            </p:extLst>
          </p:nvPr>
        </p:nvGraphicFramePr>
        <p:xfrm>
          <a:off x="1035423" y="2070847"/>
          <a:ext cx="10327340" cy="3119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3670"/>
                <a:gridCol w="5163670"/>
              </a:tblGrid>
              <a:tr h="521074">
                <a:tc>
                  <a:txBody>
                    <a:bodyPr/>
                    <a:lstStyle/>
                    <a:p>
                      <a:r>
                        <a:rPr lang="es-CL" sz="2800" b="1" dirty="0" smtClean="0"/>
                        <a:t>Partes de la planta</a:t>
                      </a:r>
                      <a:endParaRPr lang="es-CL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b="1" dirty="0" smtClean="0"/>
                        <a:t>Función</a:t>
                      </a:r>
                      <a:endParaRPr lang="es-CL" sz="2800" b="1" dirty="0"/>
                    </a:p>
                  </a:txBody>
                  <a:tcPr/>
                </a:tc>
              </a:tr>
              <a:tr h="863973">
                <a:tc>
                  <a:txBody>
                    <a:bodyPr/>
                    <a:lstStyle/>
                    <a:p>
                      <a:r>
                        <a:rPr lang="es-CL" sz="2800" b="1" dirty="0" smtClean="0"/>
                        <a:t>Raíz</a:t>
                      </a:r>
                      <a:endParaRPr lang="es-CL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793377">
                <a:tc>
                  <a:txBody>
                    <a:bodyPr/>
                    <a:lstStyle/>
                    <a:p>
                      <a:r>
                        <a:rPr lang="es-CL" sz="2800" b="1" dirty="0" smtClean="0"/>
                        <a:t>Tallo</a:t>
                      </a:r>
                      <a:endParaRPr lang="es-CL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941294">
                <a:tc>
                  <a:txBody>
                    <a:bodyPr/>
                    <a:lstStyle/>
                    <a:p>
                      <a:r>
                        <a:rPr lang="es-CL" sz="2800" b="1" dirty="0" smtClean="0"/>
                        <a:t>Hojas</a:t>
                      </a:r>
                      <a:endParaRPr lang="es-CL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449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redondeado 15"/>
          <p:cNvSpPr/>
          <p:nvPr/>
        </p:nvSpPr>
        <p:spPr>
          <a:xfrm>
            <a:off x="1848970" y="1021976"/>
            <a:ext cx="1680883" cy="9816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 smtClean="0"/>
              <a:t>1</a:t>
            </a:r>
            <a:r>
              <a:rPr lang="es-CL" sz="1400" dirty="0" smtClean="0"/>
              <a:t>.-COMIENZA</a:t>
            </a:r>
            <a:endParaRPr lang="es-CL" sz="1400" dirty="0"/>
          </a:p>
        </p:txBody>
      </p:sp>
      <p:sp>
        <p:nvSpPr>
          <p:cNvPr id="17" name="Rectángulo redondeado 16"/>
          <p:cNvSpPr/>
          <p:nvPr/>
        </p:nvSpPr>
        <p:spPr>
          <a:xfrm>
            <a:off x="1848970" y="2003612"/>
            <a:ext cx="1680883" cy="9816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 smtClean="0"/>
              <a:t>2</a:t>
            </a:r>
            <a:r>
              <a:rPr lang="es-CL" sz="1400" dirty="0" smtClean="0"/>
              <a:t>.- ¿Qué necesitan las plantas para vivir? </a:t>
            </a:r>
            <a:endParaRPr lang="es-CL" sz="1400" dirty="0"/>
          </a:p>
        </p:txBody>
      </p:sp>
      <p:sp>
        <p:nvSpPr>
          <p:cNvPr id="18" name="Rectángulo redondeado 17"/>
          <p:cNvSpPr/>
          <p:nvPr/>
        </p:nvSpPr>
        <p:spPr>
          <a:xfrm>
            <a:off x="1848969" y="2985248"/>
            <a:ext cx="1680883" cy="9816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 smtClean="0"/>
              <a:t>3</a:t>
            </a:r>
            <a:r>
              <a:rPr lang="es-CL" sz="1400" dirty="0" smtClean="0"/>
              <a:t>.- Parte de la planta que absorbe el agua por el suelo.</a:t>
            </a:r>
            <a:endParaRPr lang="es-CL" sz="1400" dirty="0"/>
          </a:p>
        </p:txBody>
      </p:sp>
      <p:sp>
        <p:nvSpPr>
          <p:cNvPr id="19" name="Rectángulo redondeado 18"/>
          <p:cNvSpPr/>
          <p:nvPr/>
        </p:nvSpPr>
        <p:spPr>
          <a:xfrm>
            <a:off x="3529852" y="2985248"/>
            <a:ext cx="1680883" cy="9816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 smtClean="0"/>
              <a:t>4</a:t>
            </a:r>
            <a:r>
              <a:rPr lang="es-CL" sz="1400" dirty="0" smtClean="0"/>
              <a:t>.- TE HAZ SALVADO</a:t>
            </a:r>
            <a:endParaRPr lang="es-CL" sz="1400" dirty="0"/>
          </a:p>
        </p:txBody>
      </p:sp>
      <p:sp>
        <p:nvSpPr>
          <p:cNvPr id="20" name="Rectángulo redondeado 19"/>
          <p:cNvSpPr/>
          <p:nvPr/>
        </p:nvSpPr>
        <p:spPr>
          <a:xfrm>
            <a:off x="5210735" y="2985248"/>
            <a:ext cx="1680883" cy="9816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 smtClean="0"/>
              <a:t>5</a:t>
            </a:r>
            <a:r>
              <a:rPr lang="es-CL" sz="1400" dirty="0" smtClean="0"/>
              <a:t>.- Parte de la planta que absorbe el los rayos del sol.</a:t>
            </a:r>
            <a:endParaRPr lang="es-CL" sz="1400" dirty="0"/>
          </a:p>
        </p:txBody>
      </p:sp>
      <p:sp>
        <p:nvSpPr>
          <p:cNvPr id="21" name="Rectángulo redondeado 20"/>
          <p:cNvSpPr/>
          <p:nvPr/>
        </p:nvSpPr>
        <p:spPr>
          <a:xfrm>
            <a:off x="6891617" y="2985248"/>
            <a:ext cx="1680883" cy="9816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 smtClean="0"/>
              <a:t>6</a:t>
            </a:r>
            <a:r>
              <a:rPr lang="es-CL" sz="1400" dirty="0" smtClean="0"/>
              <a:t>.- !BUEN JUEGO¡</a:t>
            </a:r>
            <a:endParaRPr lang="es-CL" sz="1400" dirty="0"/>
          </a:p>
        </p:txBody>
      </p:sp>
      <p:sp>
        <p:nvSpPr>
          <p:cNvPr id="22" name="Rectángulo redondeado 21"/>
          <p:cNvSpPr/>
          <p:nvPr/>
        </p:nvSpPr>
        <p:spPr>
          <a:xfrm>
            <a:off x="6891617" y="3966884"/>
            <a:ext cx="1680883" cy="9816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/>
              <a:t>7</a:t>
            </a:r>
            <a:r>
              <a:rPr lang="es-CL" sz="1200" dirty="0" smtClean="0"/>
              <a:t>.- Parte de la planta que transporta los nutrientes del suelo hacia las hojas.</a:t>
            </a:r>
            <a:endParaRPr lang="es-CL" sz="1200" dirty="0"/>
          </a:p>
        </p:txBody>
      </p:sp>
      <p:sp>
        <p:nvSpPr>
          <p:cNvPr id="23" name="Rectángulo redondeado 22"/>
          <p:cNvSpPr/>
          <p:nvPr/>
        </p:nvSpPr>
        <p:spPr>
          <a:xfrm>
            <a:off x="6891617" y="4948520"/>
            <a:ext cx="1680883" cy="9816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 smtClean="0"/>
              <a:t>8</a:t>
            </a:r>
            <a:r>
              <a:rPr lang="es-CL" sz="1400" dirty="0" smtClean="0"/>
              <a:t>.- Dato curioso</a:t>
            </a:r>
            <a:endParaRPr lang="es-CL" sz="1400" dirty="0"/>
          </a:p>
        </p:txBody>
      </p:sp>
      <p:sp>
        <p:nvSpPr>
          <p:cNvPr id="24" name="Rectángulo redondeado 23"/>
          <p:cNvSpPr/>
          <p:nvPr/>
        </p:nvSpPr>
        <p:spPr>
          <a:xfrm>
            <a:off x="8572500" y="4948520"/>
            <a:ext cx="1680883" cy="9816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 smtClean="0"/>
              <a:t>9</a:t>
            </a:r>
            <a:r>
              <a:rPr lang="es-CL" sz="1400" dirty="0" smtClean="0"/>
              <a:t>.- Nombre de alguna planta que conozcas.</a:t>
            </a:r>
            <a:endParaRPr lang="es-CL" sz="1400" dirty="0"/>
          </a:p>
        </p:txBody>
      </p:sp>
      <p:sp>
        <p:nvSpPr>
          <p:cNvPr id="25" name="Rectángulo redondeado 24"/>
          <p:cNvSpPr/>
          <p:nvPr/>
        </p:nvSpPr>
        <p:spPr>
          <a:xfrm rot="16200000">
            <a:off x="9903759" y="4598896"/>
            <a:ext cx="1680883" cy="9816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 smtClean="0"/>
              <a:t>10</a:t>
            </a:r>
            <a:r>
              <a:rPr lang="es-CL" sz="1400" dirty="0" smtClean="0"/>
              <a:t>.- Excelente</a:t>
            </a:r>
            <a:r>
              <a:rPr lang="es-CL" dirty="0" smtClean="0"/>
              <a:t>.</a:t>
            </a:r>
            <a:endParaRPr lang="es-CL" dirty="0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87" y="470928"/>
            <a:ext cx="1165906" cy="1411661"/>
          </a:xfrm>
          <a:prstGeom prst="rect">
            <a:avLst/>
          </a:prstGeom>
        </p:spPr>
      </p:pic>
      <p:sp>
        <p:nvSpPr>
          <p:cNvPr id="27" name="Elipse 26"/>
          <p:cNvSpPr/>
          <p:nvPr/>
        </p:nvSpPr>
        <p:spPr>
          <a:xfrm>
            <a:off x="10051676" y="3334871"/>
            <a:ext cx="1385047" cy="6320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 smtClean="0"/>
              <a:t>Meta</a:t>
            </a:r>
            <a:endParaRPr lang="es-CL" sz="2800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5526741" y="470928"/>
            <a:ext cx="3939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 smtClean="0"/>
              <a:t>Snake de las plantas: </a:t>
            </a:r>
            <a:r>
              <a:rPr lang="es-CL" dirty="0" smtClean="0"/>
              <a:t>Lanza los dados y avanza, a medida que avances iras respondiendo las siguientes preguntas.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34423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27529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 smtClean="0"/>
              <a:t>Cierre.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3000" y="1492623"/>
            <a:ext cx="9872871" cy="403860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es-CL" sz="3600" dirty="0" smtClean="0"/>
              <a:t>Resolver adivinanzas sobre las partes de una planta</a:t>
            </a:r>
            <a:r>
              <a:rPr lang="es-CL" sz="3600" dirty="0" smtClean="0"/>
              <a:t>.</a:t>
            </a:r>
          </a:p>
          <a:p>
            <a:pPr marL="45720" indent="0" algn="just">
              <a:buNone/>
            </a:pPr>
            <a:r>
              <a:rPr lang="es-CL" sz="3600" dirty="0" err="1" smtClean="0"/>
              <a:t>Ej</a:t>
            </a:r>
            <a:r>
              <a:rPr lang="es-CL" sz="3600" dirty="0" smtClean="0"/>
              <a:t>:</a:t>
            </a:r>
            <a:endParaRPr lang="es-CL" sz="3600" dirty="0" smtClean="0"/>
          </a:p>
          <a:p>
            <a:pPr marL="45720" indent="0" algn="just">
              <a:buNone/>
            </a:pPr>
            <a:r>
              <a:rPr lang="es-CL" sz="3600" dirty="0"/>
              <a:t>Bajo la tierra, escondidas, nos podemos ramificar. Para absorber agüita, y así la planta vivirá</a:t>
            </a:r>
            <a:r>
              <a:rPr lang="es-CL" sz="3600" dirty="0" smtClean="0"/>
              <a:t>.</a:t>
            </a:r>
            <a:endParaRPr lang="es-CL" sz="3600" dirty="0" smtClean="0"/>
          </a:p>
        </p:txBody>
      </p:sp>
    </p:spTree>
    <p:extLst>
      <p:ext uri="{BB962C8B-B14F-4D97-AF65-F5344CB8AC3E}">
        <p14:creationId xmlns:p14="http://schemas.microsoft.com/office/powerpoint/2010/main" val="186028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Despedida.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2811" y="1522207"/>
            <a:ext cx="3986823" cy="484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3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479</TotalTime>
  <Words>402</Words>
  <Application>Microsoft Office PowerPoint</Application>
  <PresentationFormat>Panorámica</PresentationFormat>
  <Paragraphs>40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Corbel</vt:lpstr>
      <vt:lpstr>Gill Sans MT</vt:lpstr>
      <vt:lpstr>Tahoma</vt:lpstr>
      <vt:lpstr>Basis</vt:lpstr>
      <vt:lpstr>Presentación de PowerPoint</vt:lpstr>
      <vt:lpstr>Agenda de anticipación.</vt:lpstr>
      <vt:lpstr>Emojis de las emociones.</vt:lpstr>
      <vt:lpstr>Objetivo de la clase</vt:lpstr>
      <vt:lpstr>Las partes de las plantas</vt:lpstr>
      <vt:lpstr>Completa la siguiente tabla:</vt:lpstr>
      <vt:lpstr>Presentación de PowerPoint</vt:lpstr>
      <vt:lpstr>Cierre.</vt:lpstr>
      <vt:lpstr>Despedida.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UIsuario</dc:creator>
  <cp:lastModifiedBy>Usuario de Windows</cp:lastModifiedBy>
  <cp:revision>50</cp:revision>
  <dcterms:created xsi:type="dcterms:W3CDTF">2020-09-22T13:21:08Z</dcterms:created>
  <dcterms:modified xsi:type="dcterms:W3CDTF">2020-12-09T15:59:29Z</dcterms:modified>
</cp:coreProperties>
</file>