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73" r:id="rId6"/>
    <p:sldId id="275" r:id="rId7"/>
    <p:sldId id="274" r:id="rId8"/>
    <p:sldId id="276" r:id="rId9"/>
    <p:sldId id="265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30-11-2020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66238"/>
              </p:ext>
            </p:extLst>
          </p:nvPr>
        </p:nvGraphicFramePr>
        <p:xfrm>
          <a:off x="1477402" y="1764366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/>
                <a:gridCol w="5052772"/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Curso:</a:t>
                      </a:r>
                      <a:r>
                        <a:rPr lang="es-CL" sz="2800" baseline="0" dirty="0">
                          <a:solidFill>
                            <a:schemeClr val="tx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OA_9 (SEGUNDO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Resolución de problemas,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utilizando ambas operatorias,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recogiendo y organizando información entregada.</a:t>
                      </a:r>
                      <a:endParaRPr lang="es-CL" sz="1800" b="0" kern="1200" dirty="0">
                        <a:solidFill>
                          <a:schemeClr val="tx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problemas matemáticos.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  <a:ea typeface=""/>
                          <a:cs typeface="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05" y="436536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 de problemas, utilizando ambas operatorias, recogiendo y organizando información entregada.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373022"/>
            <a:ext cx="7729728" cy="837214"/>
          </a:xfrm>
        </p:spPr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49501" y="1575727"/>
            <a:ext cx="7729728" cy="3101983"/>
          </a:xfrm>
        </p:spPr>
        <p:txBody>
          <a:bodyPr>
            <a:normAutofit/>
          </a:bodyPr>
          <a:lstStyle/>
          <a:p>
            <a:r>
              <a:rPr lang="es-CL" sz="3200" dirty="0" smtClean="0"/>
              <a:t>Hola amiguito soy el signo </a:t>
            </a:r>
            <a:r>
              <a:rPr lang="es-CL" sz="6000" b="1" dirty="0" smtClean="0"/>
              <a:t>+</a:t>
            </a:r>
            <a:r>
              <a:rPr lang="es-CL" sz="3200" dirty="0" smtClean="0"/>
              <a:t> me ocupan cuando hay que unir, juntar o agrupar dos o mas cantidades y obtener el resultado de todas estas cantidades juntas.</a:t>
            </a:r>
            <a:endParaRPr lang="es-CL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74" y="3731559"/>
            <a:ext cx="4588809" cy="30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5" y="628516"/>
            <a:ext cx="7729728" cy="72963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68064" y="1896036"/>
            <a:ext cx="9346783" cy="3548156"/>
          </a:xfrm>
        </p:spPr>
        <p:txBody>
          <a:bodyPr>
            <a:normAutofit/>
          </a:bodyPr>
          <a:lstStyle/>
          <a:p>
            <a:r>
              <a:rPr lang="es-CL" sz="2800" dirty="0" smtClean="0"/>
              <a:t>Hola soy el signo </a:t>
            </a:r>
            <a:r>
              <a:rPr lang="es-CL" sz="5400" b="1" dirty="0" smtClean="0"/>
              <a:t>-</a:t>
            </a:r>
            <a:r>
              <a:rPr lang="es-CL" sz="2800" dirty="0" smtClean="0"/>
              <a:t>  me utilizan cuand</a:t>
            </a:r>
            <a:r>
              <a:rPr lang="es-CL" sz="2800" dirty="0" smtClean="0"/>
              <a:t>o hay que quitar, restar, sustraer una cantidad de otra.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54" y="3840672"/>
            <a:ext cx="3335411" cy="22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459" y="2226106"/>
            <a:ext cx="3859305" cy="4126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2" y="2297218"/>
            <a:ext cx="4654693" cy="398426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541493" y="201705"/>
            <a:ext cx="33752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/>
              <a:t>Resta</a:t>
            </a:r>
            <a:endParaRPr lang="es-CL" sz="48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6252882" y="201705"/>
            <a:ext cx="35365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/>
              <a:t>Suma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95604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Se utiliza PPT interactivo con resolución de problemas utilizando ambas operatorias.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14647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006" y="117527"/>
            <a:ext cx="7729728" cy="756532"/>
          </a:xfrm>
        </p:spPr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8511" y="1158867"/>
            <a:ext cx="9978794" cy="4865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Resolver el siguiente problema respondiendo las siguientes preguntas:</a:t>
            </a:r>
          </a:p>
          <a:p>
            <a:pPr marL="0" indent="0" algn="just">
              <a:buNone/>
            </a:pPr>
            <a:r>
              <a:rPr lang="es-CL" sz="2800" dirty="0" smtClean="0"/>
              <a:t>Nelly vende pollos asados, compro17 pollos al repartidor y un gato muy hambriento le robo 5 pollos. Al día siguiente el repartidor de pollos le regalo 6 pollos extras a Nelly por la perdida que caus</a:t>
            </a:r>
            <a:r>
              <a:rPr lang="es-CL" sz="2800" dirty="0"/>
              <a:t>ó</a:t>
            </a:r>
            <a:r>
              <a:rPr lang="es-CL" sz="2800" dirty="0" smtClean="0"/>
              <a:t> el gato hambriento. ¿ Con </a:t>
            </a:r>
            <a:r>
              <a:rPr lang="es-CL" sz="2800" dirty="0" smtClean="0"/>
              <a:t>cuántos </a:t>
            </a:r>
            <a:r>
              <a:rPr lang="es-CL" sz="2800" dirty="0" smtClean="0"/>
              <a:t>pollos quedo Nelly?</a:t>
            </a:r>
          </a:p>
          <a:p>
            <a:pPr marL="0" indent="0" algn="just">
              <a:buNone/>
            </a:pPr>
            <a:endParaRPr lang="es-CL" sz="2800" dirty="0"/>
          </a:p>
          <a:p>
            <a:pPr marL="514350" indent="-514350" algn="just">
              <a:buAutoNum type="arabicParenR"/>
            </a:pPr>
            <a:r>
              <a:rPr lang="es-CL" sz="2800" dirty="0" smtClean="0"/>
              <a:t>¿</a:t>
            </a:r>
            <a:r>
              <a:rPr lang="es-CL" sz="2800" dirty="0" smtClean="0"/>
              <a:t>Cuántos </a:t>
            </a:r>
            <a:r>
              <a:rPr lang="es-CL" sz="2800" dirty="0" smtClean="0"/>
              <a:t>pollos tenia Nelly?</a:t>
            </a:r>
          </a:p>
          <a:p>
            <a:pPr marL="514350" indent="-514350" algn="just">
              <a:buAutoNum type="arabicParenR"/>
            </a:pPr>
            <a:r>
              <a:rPr lang="es-CL" sz="2800" dirty="0" smtClean="0"/>
              <a:t>¿Cuántos pollos se comió el gato hambriento?</a:t>
            </a:r>
          </a:p>
          <a:p>
            <a:pPr marL="514350" indent="-514350" algn="just">
              <a:buAutoNum type="arabicParenR"/>
            </a:pPr>
            <a:r>
              <a:rPr lang="es-CL" sz="2800" dirty="0" smtClean="0"/>
              <a:t>¿Con </a:t>
            </a:r>
            <a:r>
              <a:rPr lang="es-CL" sz="2800" dirty="0" smtClean="0"/>
              <a:t>cuántos </a:t>
            </a:r>
            <a:r>
              <a:rPr lang="es-CL" sz="2800" dirty="0" smtClean="0"/>
              <a:t>pollos quedo Nelly?</a:t>
            </a:r>
          </a:p>
          <a:p>
            <a:pPr marL="514350" indent="-514350" algn="just">
              <a:buAutoNum type="arabicParenR"/>
            </a:pPr>
            <a:r>
              <a:rPr lang="es-CL" sz="2800" dirty="0" smtClean="0"/>
              <a:t>¿Qué operatorias debimos utilizar 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7573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433</TotalTime>
  <Words>258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Recordemos</vt:lpstr>
      <vt:lpstr>Recordemos</vt:lpstr>
      <vt:lpstr>Presentación de PowerPoint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50</cp:revision>
  <dcterms:created xsi:type="dcterms:W3CDTF">2020-09-07T16:45:39Z</dcterms:created>
  <dcterms:modified xsi:type="dcterms:W3CDTF">2020-11-30T14:30:27Z</dcterms:modified>
</cp:coreProperties>
</file>