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00365"/>
              </p:ext>
            </p:extLst>
          </p:nvPr>
        </p:nvGraphicFramePr>
        <p:xfrm>
          <a:off x="1389063" y="1801906"/>
          <a:ext cx="10440987" cy="396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xmlns="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xmlns="" val="1684021450"/>
                    </a:ext>
                  </a:extLst>
                </a:gridCol>
              </a:tblGrid>
              <a:tr h="4104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959691"/>
                  </a:ext>
                </a:extLst>
              </a:tr>
              <a:tr h="573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 </a:t>
                      </a:r>
                      <a:r>
                        <a:rPr lang="es-ES_tradnl" sz="2000" dirty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468487"/>
                  </a:ext>
                </a:extLst>
              </a:tr>
              <a:tr h="821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OA_15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(segundo básico) Identificar que son los medios de comunicación.</a:t>
                      </a:r>
                      <a:endParaRPr lang="es-CL" sz="20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663333"/>
                  </a:ext>
                </a:extLst>
              </a:tr>
              <a:tr h="9270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formación ciudadana / organización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política e instituciones.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675800"/>
                  </a:ext>
                </a:extLst>
              </a:tr>
              <a:tr h="820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los medios de comunicación.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225428"/>
                  </a:ext>
                </a:extLst>
              </a:tr>
              <a:tr h="412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613" y="278404"/>
            <a:ext cx="10878670" cy="1079750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¿Qué SON LOS MEDIOS DE COMUNICACION?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98" y="1358154"/>
            <a:ext cx="2479022" cy="2479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84" y="1358154"/>
            <a:ext cx="2796243" cy="24790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98" y="4002741"/>
            <a:ext cx="2702858" cy="270285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78624" y="1258837"/>
            <a:ext cx="3388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El teléfono nos permite comunicarnos con las personas que están lejos a través de la audición y el lenguaje hablado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99647" y="4222376"/>
            <a:ext cx="3025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El computador nos permite comunicarnos con las personas que están lejos a través de la audición, el lenguaje escrito, hablado y la visión</a:t>
            </a:r>
            <a:endParaRPr lang="es-CL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33765" y="3936493"/>
            <a:ext cx="3536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solidFill>
                  <a:schemeClr val="bg1"/>
                </a:solidFill>
              </a:rPr>
              <a:t>La radio nos permite enterarnos de lo que pasa en nuestro alrededor a través de la audición.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6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55" y="202126"/>
            <a:ext cx="2062721" cy="27291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5" y="3378855"/>
            <a:ext cx="2816596" cy="28165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36576" y="430306"/>
            <a:ext cx="5069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El diario nos entrega  información nacional e internacional a través de la visión, el tacto y la lectura. Nos permite saber sobre lo que pasa en nuestro alrededor informándonos diariamente.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59306" y="3523129"/>
            <a:ext cx="4531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La tele visión nos entrega información nacional e internacional, entretención y espectáculo a través de la visión y la audición. Nos entrega información sobre lo que sucede en nuestro entorno en todo momento.</a:t>
            </a:r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67557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10718894" cy="5607424"/>
          </a:xfrm>
        </p:spPr>
        <p:txBody>
          <a:bodyPr>
            <a:normAutofit/>
          </a:bodyPr>
          <a:lstStyle/>
          <a:p>
            <a:pPr algn="just"/>
            <a:r>
              <a:rPr lang="es-CL" sz="3600" dirty="0" smtClean="0"/>
              <a:t>Los medios de comunicación observados sirven para comunicarnos con las personas y para saber lo que sucede a nuestro alrededor. </a:t>
            </a:r>
          </a:p>
          <a:p>
            <a:pPr marL="0" indent="0" algn="just">
              <a:buNone/>
            </a:pPr>
            <a:endParaRPr lang="es-CL" sz="3600" dirty="0" smtClean="0"/>
          </a:p>
          <a:p>
            <a:pPr marL="0" indent="0" algn="just">
              <a:buNone/>
            </a:pPr>
            <a:r>
              <a:rPr lang="es-CL" sz="3600" b="1" dirty="0" smtClean="0">
                <a:solidFill>
                  <a:srgbClr val="FF0000"/>
                </a:solidFill>
              </a:rPr>
              <a:t>¿Cuál medio de comunicación prefieres tú?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047" y="5082709"/>
            <a:ext cx="1492903" cy="14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129" y="170827"/>
            <a:ext cx="9178271" cy="102596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Identifica los medios de comunicación.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80" y="1540830"/>
            <a:ext cx="2088232" cy="2088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65" y="1534610"/>
            <a:ext cx="2094452" cy="20944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36" y="1534610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965" y="3948321"/>
            <a:ext cx="1857375" cy="24669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023" y="4478151"/>
            <a:ext cx="2743200" cy="1666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438" y="4465007"/>
            <a:ext cx="2204883" cy="19502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366" y="4110245"/>
            <a:ext cx="2143125" cy="2143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900" y="16432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7623" y="224615"/>
            <a:ext cx="10436506" cy="1507067"/>
          </a:xfrm>
        </p:spPr>
        <p:txBody>
          <a:bodyPr/>
          <a:lstStyle/>
          <a:p>
            <a:r>
              <a:rPr lang="es-CL" dirty="0" smtClean="0"/>
              <a:t>Actividad: Dibuja en tu cuaderno el medio de comunicación que prefieras.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28" y="1731682"/>
            <a:ext cx="5158349" cy="4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49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479</TotalTime>
  <Words>257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Century Gothic</vt:lpstr>
      <vt:lpstr>Tahoma</vt:lpstr>
      <vt:lpstr>Wingdings 3</vt:lpstr>
      <vt:lpstr>Slice</vt:lpstr>
      <vt:lpstr>Presentación de PowerPoint</vt:lpstr>
      <vt:lpstr>¿Qué SON LOS MEDIOS DE COMUNICACION?</vt:lpstr>
      <vt:lpstr>Presentación de PowerPoint</vt:lpstr>
      <vt:lpstr>Presentación de PowerPoint</vt:lpstr>
      <vt:lpstr>Identifica los medios de comunicación.</vt:lpstr>
      <vt:lpstr>Actividad: Dibuja en tu cuaderno el medio de comunicación que prefieras.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47</cp:revision>
  <dcterms:created xsi:type="dcterms:W3CDTF">2020-09-22T14:13:00Z</dcterms:created>
  <dcterms:modified xsi:type="dcterms:W3CDTF">2020-11-30T15:42:41Z</dcterms:modified>
</cp:coreProperties>
</file>