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0" r:id="rId13"/>
    <p:sldId id="269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7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94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5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6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8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7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6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38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9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3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04217"/>
              </p:ext>
            </p:extLst>
          </p:nvPr>
        </p:nvGraphicFramePr>
        <p:xfrm>
          <a:off x="774861" y="1866900"/>
          <a:ext cx="10572750" cy="3998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34284">
                  <a:extLst>
                    <a:ext uri="{9D8B030D-6E8A-4147-A177-3AD203B41FA5}">
                      <a16:colId xmlns="" xmlns:a16="http://schemas.microsoft.com/office/drawing/2014/main" val="3936392556"/>
                    </a:ext>
                  </a:extLst>
                </a:gridCol>
                <a:gridCol w="5338466">
                  <a:extLst>
                    <a:ext uri="{9D8B030D-6E8A-4147-A177-3AD203B41FA5}">
                      <a16:colId xmlns="" xmlns:a16="http://schemas.microsoft.com/office/drawing/2014/main" val="819770154"/>
                    </a:ext>
                  </a:extLst>
                </a:gridCol>
              </a:tblGrid>
              <a:tr h="4393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Ciencias naturales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7506339"/>
                  </a:ext>
                </a:extLst>
              </a:tr>
              <a:tr h="46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dirty="0"/>
                        <a:t>Curso: 5 básico B.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4018407"/>
                  </a:ext>
                </a:extLst>
              </a:tr>
              <a:tr h="885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OA_1 (5 Y 4 ª BASICO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Identificar elementos vivos y no vivos de nuestro ecosistema.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943574"/>
                  </a:ext>
                </a:extLst>
              </a:tr>
              <a:tr h="8860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Ciencias de la vida/ energía y ecosistema.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712044"/>
                  </a:ext>
                </a:extLst>
              </a:tr>
              <a:tr h="8786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diferenciar elementos vivos y no vivos.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9949232"/>
                  </a:ext>
                </a:extLst>
              </a:tr>
              <a:tr h="4417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09955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1" y="4914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33083"/>
            <a:ext cx="9875520" cy="600635"/>
          </a:xfrm>
        </p:spPr>
        <p:txBody>
          <a:bodyPr>
            <a:normAutofit/>
          </a:bodyPr>
          <a:lstStyle/>
          <a:p>
            <a:r>
              <a:rPr lang="es-CL" sz="3200" dirty="0" smtClean="0"/>
              <a:t>Actividad: marcar los componentes no vivos.</a:t>
            </a:r>
            <a:endParaRPr lang="es-CL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516" y="583841"/>
            <a:ext cx="6971287" cy="62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79612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 smtClean="0"/>
              <a:t>Clasificar elementos</a:t>
            </a:r>
            <a:endParaRPr lang="es-CL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096206"/>
              </p:ext>
            </p:extLst>
          </p:nvPr>
        </p:nvGraphicFramePr>
        <p:xfrm>
          <a:off x="1143000" y="1344706"/>
          <a:ext cx="98726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/>
                <a:gridCol w="4936332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Seres vivos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Seres no vivos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66482" y="4612341"/>
            <a:ext cx="10650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- LEON                       AIRE                              BACTERIAS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ROCA                    HONGOS                    ARBUSTOS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PLANTA                TIERRA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GUSANO                 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ARBOL                   ARDILLA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SOL                        SERPIENTE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85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Cierre.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3600" dirty="0" smtClean="0"/>
              <a:t>RULETA INTERACTIVA CON NOMBRES DE ELEMENTOS DE UN ECOSISTEMA, IDENTIFICANDO CUALES SON SERES VIVOS Y SERES NO VIVOS.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86028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Despedida.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811" y="1522207"/>
            <a:ext cx="3986823" cy="48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anticipación.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881" y="2242745"/>
            <a:ext cx="5011346" cy="31031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227" y="2389062"/>
            <a:ext cx="2950720" cy="29568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377" y="222148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7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9405" y="3322320"/>
            <a:ext cx="4755292" cy="28287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9928" y="1965960"/>
            <a:ext cx="7879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¿Cómo te sientes hoy</a:t>
            </a:r>
            <a:r>
              <a:rPr lang="es-ES_tradnl" sz="3600" dirty="0" smtClean="0"/>
              <a:t>?</a:t>
            </a:r>
          </a:p>
          <a:p>
            <a:endParaRPr lang="es-ES_tradnl" sz="3600" dirty="0"/>
          </a:p>
          <a:p>
            <a:r>
              <a:rPr lang="es-ES_tradnl" sz="3600" dirty="0"/>
              <a:t>¿Cómo te has sentido últimamente?</a:t>
            </a:r>
          </a:p>
        </p:txBody>
      </p:sp>
    </p:spTree>
    <p:extLst>
      <p:ext uri="{BB962C8B-B14F-4D97-AF65-F5344CB8AC3E}">
        <p14:creationId xmlns:p14="http://schemas.microsoft.com/office/powerpoint/2010/main" val="4624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elementos vivos y no vivos de nuestro ecosistema.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131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¿Qué es un ecosistema?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1360" y="1743634"/>
            <a:ext cx="9872871" cy="4038600"/>
          </a:xfrm>
        </p:spPr>
        <p:txBody>
          <a:bodyPr>
            <a:normAutofit/>
          </a:bodyPr>
          <a:lstStyle/>
          <a:p>
            <a:pPr algn="just"/>
            <a:r>
              <a:rPr lang="es-CL" sz="2800" dirty="0" smtClean="0"/>
              <a:t>Es la relación que tienen todos los componentes de un ambiente, por ejemplo: el suelo, el aire, la humedad, los animales, las plantas, es la relación entre todos ellos lo que forman un </a:t>
            </a:r>
            <a:r>
              <a:rPr lang="es-CL" sz="2800" b="1" dirty="0" smtClean="0"/>
              <a:t>ECOSISTEMA. (</a:t>
            </a:r>
            <a:r>
              <a:rPr lang="es-CL" sz="2800" dirty="0" smtClean="0"/>
              <a:t>seres vivos y características físicas del lugar)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611" y="3321423"/>
            <a:ext cx="3562909" cy="33143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24" y="3715486"/>
            <a:ext cx="5269585" cy="28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0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12" y="410135"/>
            <a:ext cx="11819966" cy="59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9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Seres vivos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57" y="1755295"/>
            <a:ext cx="4419583" cy="22660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72" y="4000218"/>
            <a:ext cx="4062412" cy="24999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984" y="4251231"/>
            <a:ext cx="4139734" cy="23556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454" y="1166883"/>
            <a:ext cx="2580715" cy="31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Seres no vivos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99" y="1647825"/>
            <a:ext cx="3125507" cy="18753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074" y="3254188"/>
            <a:ext cx="3144931" cy="31449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888" y="1686149"/>
            <a:ext cx="2466975" cy="1847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99" y="3783217"/>
            <a:ext cx="3317892" cy="20868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245" y="1287780"/>
            <a:ext cx="2962275" cy="1543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1519" y="3783217"/>
            <a:ext cx="3621518" cy="18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9875520" cy="1030941"/>
          </a:xfrm>
        </p:spPr>
        <p:txBody>
          <a:bodyPr>
            <a:normAutofit/>
          </a:bodyPr>
          <a:lstStyle/>
          <a:p>
            <a:r>
              <a:rPr lang="es-CL" sz="3600" dirty="0" smtClean="0"/>
              <a:t>Actividad: Marcar los componentes vivos.</a:t>
            </a:r>
            <a:endParaRPr lang="es-CL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6" y="733767"/>
            <a:ext cx="8686799" cy="58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0532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379</TotalTime>
  <Words>233</Words>
  <Application>Microsoft Office PowerPoint</Application>
  <PresentationFormat>Panorámica</PresentationFormat>
  <Paragraphs>32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Corbel</vt:lpstr>
      <vt:lpstr>Gill Sans MT</vt:lpstr>
      <vt:lpstr>Tahoma</vt:lpstr>
      <vt:lpstr>Basis</vt:lpstr>
      <vt:lpstr>Presentación de PowerPoint</vt:lpstr>
      <vt:lpstr>Agenda de anticipación.</vt:lpstr>
      <vt:lpstr>Emojis de las emociones.</vt:lpstr>
      <vt:lpstr>Objetivo de la clase</vt:lpstr>
      <vt:lpstr>¿Qué es un ecosistema?</vt:lpstr>
      <vt:lpstr>Presentación de PowerPoint</vt:lpstr>
      <vt:lpstr>Seres vivos</vt:lpstr>
      <vt:lpstr>Seres no vivos</vt:lpstr>
      <vt:lpstr>Actividad: Marcar los componentes vivos.</vt:lpstr>
      <vt:lpstr>Actividad: marcar los componentes no vivos.</vt:lpstr>
      <vt:lpstr>Clasificar elementos</vt:lpstr>
      <vt:lpstr>Cierre.</vt:lpstr>
      <vt:lpstr>Despedida.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39</cp:revision>
  <dcterms:created xsi:type="dcterms:W3CDTF">2020-09-22T13:21:08Z</dcterms:created>
  <dcterms:modified xsi:type="dcterms:W3CDTF">2020-11-30T15:12:05Z</dcterms:modified>
</cp:coreProperties>
</file>