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4" r:id="rId6"/>
    <p:sldId id="263" r:id="rId7"/>
    <p:sldId id="266" r:id="rId8"/>
    <p:sldId id="267" r:id="rId9"/>
    <p:sldId id="268" r:id="rId10"/>
    <p:sldId id="269" r:id="rId11"/>
    <p:sldId id="271" r:id="rId12"/>
    <p:sldId id="265" r:id="rId13"/>
    <p:sldId id="262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46860"/>
              </p:ext>
            </p:extLst>
          </p:nvPr>
        </p:nvGraphicFramePr>
        <p:xfrm>
          <a:off x="1477402" y="1764366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/>
                <a:gridCol w="5052772"/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Curso:</a:t>
                      </a:r>
                      <a:r>
                        <a:rPr lang="es-CL" sz="2800" baseline="0" dirty="0">
                          <a:solidFill>
                            <a:schemeClr val="tx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Aprendizaje:OA_23 (TERCERO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Observar encuestas y analizar los datos obtenidos.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Datos y probabilidades.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Analizar encuestas.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05" y="436536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341" y="255494"/>
            <a:ext cx="8015523" cy="60511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¿Qué tipo de película te gustaría ver?</a:t>
            </a: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700510"/>
              </p:ext>
            </p:extLst>
          </p:nvPr>
        </p:nvGraphicFramePr>
        <p:xfrm>
          <a:off x="576444" y="1582234"/>
          <a:ext cx="11391438" cy="470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719"/>
                <a:gridCol w="5695719"/>
              </a:tblGrid>
              <a:tr h="78366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TIPO</a:t>
                      </a:r>
                      <a:r>
                        <a:rPr lang="es-CL" sz="2400" baseline="0" dirty="0" smtClean="0"/>
                        <a:t> DE PELICULA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RESPUESTAS</a:t>
                      </a:r>
                      <a:endParaRPr lang="es-CL" sz="2400" dirty="0"/>
                    </a:p>
                  </a:txBody>
                  <a:tcPr/>
                </a:tc>
              </a:tr>
              <a:tr h="78366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DE ANIMALES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1 1 1 1 1 1 1 1 1</a:t>
                      </a:r>
                      <a:endParaRPr lang="es-CL" sz="3200" dirty="0"/>
                    </a:p>
                  </a:txBody>
                  <a:tcPr/>
                </a:tc>
              </a:tr>
              <a:tr h="78366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DE TERROR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1 1 1 1 1</a:t>
                      </a:r>
                      <a:endParaRPr lang="es-CL" sz="3200" dirty="0"/>
                    </a:p>
                  </a:txBody>
                  <a:tcPr/>
                </a:tc>
              </a:tr>
              <a:tr h="78366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DIVERTIDAS</a:t>
                      </a:r>
                      <a:r>
                        <a:rPr lang="es-CL" sz="2400" baseline="0" dirty="0" smtClean="0"/>
                        <a:t> Y GRACIOSAS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1 1 1 1 1</a:t>
                      </a:r>
                      <a:endParaRPr lang="es-CL" sz="3200" dirty="0"/>
                    </a:p>
                  </a:txBody>
                  <a:tcPr/>
                </a:tc>
              </a:tr>
              <a:tr h="78366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DE DINOSAURIOS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1 1 1 1 1 1 1 1 1 1 1 1 1 1</a:t>
                      </a:r>
                      <a:endParaRPr lang="es-CL" sz="3200" dirty="0"/>
                    </a:p>
                  </a:txBody>
                  <a:tcPr/>
                </a:tc>
              </a:tr>
              <a:tr h="78366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DE SUPERHEROES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1 1 1 1 1 1 1 1 1 1 1 1 1 1 1 1 1</a:t>
                      </a:r>
                      <a:endParaRPr lang="es-CL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69894" y="1102658"/>
            <a:ext cx="545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Encuesta realizada a : 50 niños y  niñas.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83456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26770" y="863033"/>
            <a:ext cx="10610805" cy="5362955"/>
          </a:xfrm>
        </p:spPr>
        <p:txBody>
          <a:bodyPr>
            <a:normAutofit/>
          </a:bodyPr>
          <a:lstStyle/>
          <a:p>
            <a:r>
              <a:rPr lang="es-CL" sz="3200" dirty="0" smtClean="0"/>
              <a:t>¿A cuantos niños y niñas le realizaron la encuesta?</a:t>
            </a:r>
          </a:p>
          <a:p>
            <a:endParaRPr lang="es-CL" sz="3200" dirty="0" smtClean="0"/>
          </a:p>
          <a:p>
            <a:r>
              <a:rPr lang="es-CL" sz="3200" dirty="0" smtClean="0"/>
              <a:t>¿Qué tipo de película fue la mas elegida?</a:t>
            </a:r>
          </a:p>
          <a:p>
            <a:endParaRPr lang="es-CL" sz="3200" dirty="0" smtClean="0"/>
          </a:p>
          <a:p>
            <a:r>
              <a:rPr lang="es-CL" sz="3200" dirty="0" smtClean="0"/>
              <a:t>¿Qué tipo de película fue la menos elegida?</a:t>
            </a:r>
          </a:p>
          <a:p>
            <a:endParaRPr lang="es-CL" sz="3200" dirty="0" smtClean="0"/>
          </a:p>
          <a:p>
            <a:r>
              <a:rPr lang="es-CL" sz="3200" dirty="0" smtClean="0"/>
              <a:t>¿Cuántos niños y niñas eligieron las películas de dinosaurios?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2697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6053" y="2624597"/>
            <a:ext cx="9064394" cy="3101983"/>
          </a:xfrm>
        </p:spPr>
        <p:txBody>
          <a:bodyPr/>
          <a:lstStyle/>
          <a:p>
            <a:r>
              <a:rPr lang="es-CL" sz="2800" dirty="0" smtClean="0"/>
              <a:t>Se lanza ruleta de preguntas acerc</a:t>
            </a:r>
            <a:r>
              <a:rPr lang="es-CL" sz="2800" dirty="0" smtClean="0"/>
              <a:t>a lo trabajado durante la clase.</a:t>
            </a:r>
            <a:endParaRPr lang="es-CL" sz="28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Observar encuestas y </a:t>
            </a:r>
            <a:r>
              <a:rPr lang="es-CL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analizar</a:t>
            </a:r>
            <a:r>
              <a:rPr lang="es-CL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datos obtenidos.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¿Sabes que es una encuesta?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861" y="2512732"/>
            <a:ext cx="3931304" cy="39313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09129" y="2512732"/>
            <a:ext cx="5311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Una encuesta consiste en aplicar un cuestionario a un grupo de personas para poder obtener información sobre un tema.</a:t>
            </a:r>
          </a:p>
        </p:txBody>
      </p:sp>
    </p:spTree>
    <p:extLst>
      <p:ext uri="{BB962C8B-B14F-4D97-AF65-F5344CB8AC3E}">
        <p14:creationId xmlns:p14="http://schemas.microsoft.com/office/powerpoint/2010/main" val="292011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2898" y="145767"/>
            <a:ext cx="7729728" cy="68795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Análisis encuesta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325" y="984056"/>
            <a:ext cx="7729728" cy="3628285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Realizar encuesta a personas cercanas.</a:t>
            </a:r>
          </a:p>
          <a:p>
            <a:pPr marL="0" indent="0">
              <a:buNone/>
            </a:pPr>
            <a:r>
              <a:rPr lang="es-CL" sz="2400" u="sng" dirty="0" smtClean="0"/>
              <a:t>Copiar en tu cuaderno:</a:t>
            </a:r>
          </a:p>
          <a:p>
            <a:pPr marL="0" indent="0">
              <a:buNone/>
            </a:pPr>
            <a:r>
              <a:rPr lang="es-CL" sz="2400" dirty="0" smtClean="0"/>
              <a:t>Numero de personas encuestadas: 10 personas.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46150"/>
              </p:ext>
            </p:extLst>
          </p:nvPr>
        </p:nvGraphicFramePr>
        <p:xfrm>
          <a:off x="1043644" y="2598190"/>
          <a:ext cx="9969498" cy="385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749"/>
                <a:gridCol w="4984749"/>
              </a:tblGrid>
              <a:tr h="895927">
                <a:tc>
                  <a:txBody>
                    <a:bodyPr/>
                    <a:lstStyle/>
                    <a:p>
                      <a:r>
                        <a:rPr lang="es-CL" dirty="0" smtClean="0"/>
                        <a:t>Rango de hora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Respuestas</a:t>
                      </a:r>
                      <a:endParaRPr lang="es-CL" dirty="0"/>
                    </a:p>
                  </a:txBody>
                  <a:tcPr/>
                </a:tc>
              </a:tr>
              <a:tr h="895927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Entre las 7:00 a 9:00.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95927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Entre las 9:30 a 11:00.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168617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Desde las11:30 en adelante.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4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8817" y="957162"/>
            <a:ext cx="10422548" cy="5645344"/>
          </a:xfrm>
        </p:spPr>
        <p:txBody>
          <a:bodyPr/>
          <a:lstStyle/>
          <a:p>
            <a:r>
              <a:rPr lang="es-CL" sz="3200" dirty="0" smtClean="0"/>
              <a:t>¿Cuál de los horario fue el mas elegido?</a:t>
            </a:r>
          </a:p>
          <a:p>
            <a:endParaRPr lang="es-CL" sz="3200" dirty="0" smtClean="0"/>
          </a:p>
          <a:p>
            <a:r>
              <a:rPr lang="es-CL" sz="3200" dirty="0" smtClean="0"/>
              <a:t>¿Cuál de los  horarios fue el menos elegido?</a:t>
            </a:r>
          </a:p>
          <a:p>
            <a:endParaRPr lang="es-CL" sz="3200" dirty="0" smtClean="0"/>
          </a:p>
          <a:p>
            <a:r>
              <a:rPr lang="es-CL" sz="3200" dirty="0" smtClean="0"/>
              <a:t>¿En que horario te levantas tu?</a:t>
            </a:r>
          </a:p>
          <a:p>
            <a:endParaRPr lang="es-CL" sz="3200" dirty="0" smtClean="0"/>
          </a:p>
          <a:p>
            <a:r>
              <a:rPr lang="es-CL" sz="3200" dirty="0" smtClean="0"/>
              <a:t>¿Cuál crees que es horario mas indicado para levantarse?</a:t>
            </a:r>
            <a:endParaRPr lang="es-CL" sz="32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459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18345"/>
              </p:ext>
            </p:extLst>
          </p:nvPr>
        </p:nvGraphicFramePr>
        <p:xfrm>
          <a:off x="820270" y="1549213"/>
          <a:ext cx="1081143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271"/>
                <a:gridCol w="6562165"/>
              </a:tblGrid>
              <a:tr h="594332">
                <a:tc>
                  <a:txBody>
                    <a:bodyPr/>
                    <a:lstStyle/>
                    <a:p>
                      <a:r>
                        <a:rPr lang="es-CL" sz="3600" dirty="0" smtClean="0"/>
                        <a:t>Volver</a:t>
                      </a:r>
                      <a:r>
                        <a:rPr lang="es-CL" sz="3600" baseline="0" dirty="0" smtClean="0"/>
                        <a:t> a clases presenciales</a:t>
                      </a:r>
                      <a:endParaRPr lang="es-C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600" dirty="0" smtClean="0"/>
                        <a:t>Alumnos</a:t>
                      </a:r>
                      <a:endParaRPr lang="es-CL" sz="3600" dirty="0"/>
                    </a:p>
                  </a:txBody>
                  <a:tcPr/>
                </a:tc>
              </a:tr>
              <a:tr h="841703">
                <a:tc>
                  <a:txBody>
                    <a:bodyPr/>
                    <a:lstStyle/>
                    <a:p>
                      <a:r>
                        <a:rPr lang="es-CL" sz="3600" dirty="0" smtClean="0"/>
                        <a:t>No</a:t>
                      </a:r>
                      <a:r>
                        <a:rPr lang="es-CL" sz="3600" baseline="0" dirty="0" smtClean="0"/>
                        <a:t> por nada del mundo</a:t>
                      </a:r>
                      <a:endParaRPr lang="es-C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1 1 1 1 1 1 1 1 1 1</a:t>
                      </a:r>
                      <a:endParaRPr lang="es-CL" sz="2800" dirty="0"/>
                    </a:p>
                  </a:txBody>
                  <a:tcPr/>
                </a:tc>
              </a:tr>
              <a:tr h="927847">
                <a:tc>
                  <a:txBody>
                    <a:bodyPr/>
                    <a:lstStyle/>
                    <a:p>
                      <a:r>
                        <a:rPr lang="es-CL" sz="3600" dirty="0" smtClean="0"/>
                        <a:t>Si es lo que mas quiero</a:t>
                      </a:r>
                      <a:endParaRPr lang="es-C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1 1 1 1 1 1 1 1 1 1 1 1 1 1 1</a:t>
                      </a:r>
                      <a:endParaRPr lang="es-CL" sz="2800" dirty="0"/>
                    </a:p>
                  </a:txBody>
                  <a:tcPr/>
                </a:tc>
              </a:tr>
              <a:tr h="594332">
                <a:tc>
                  <a:txBody>
                    <a:bodyPr/>
                    <a:lstStyle/>
                    <a:p>
                      <a:r>
                        <a:rPr lang="es-CL" sz="3600" dirty="0" smtClean="0"/>
                        <a:t>No</a:t>
                      </a:r>
                      <a:r>
                        <a:rPr lang="es-CL" sz="3600" baseline="0" dirty="0" smtClean="0"/>
                        <a:t> se, tendría que pensarlo.</a:t>
                      </a:r>
                      <a:endParaRPr lang="es-C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1 1 1 1 1</a:t>
                      </a:r>
                      <a:endParaRPr lang="es-C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21976" y="282388"/>
            <a:ext cx="646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Encuesta realizada a 30 alumnos</a:t>
            </a:r>
          </a:p>
          <a:p>
            <a:r>
              <a:rPr lang="es-CL" sz="2800" dirty="0" smtClean="0"/>
              <a:t>¿volverías a clases presenciales el 2021?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5216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1959" y="497540"/>
            <a:ext cx="10745275" cy="6185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 smtClean="0"/>
              <a:t>¿A cuantas personas fue realizada la encuesta?</a:t>
            </a:r>
          </a:p>
          <a:p>
            <a:pPr marL="0" indent="0">
              <a:buNone/>
            </a:pPr>
            <a:endParaRPr lang="es-CL" sz="3600" dirty="0" smtClean="0"/>
          </a:p>
          <a:p>
            <a:pPr marL="0" indent="0">
              <a:buNone/>
            </a:pPr>
            <a:r>
              <a:rPr lang="es-CL" sz="3600" dirty="0" smtClean="0"/>
              <a:t>¿Cuantas personas volverían a clases?</a:t>
            </a:r>
          </a:p>
          <a:p>
            <a:pPr marL="0" indent="0">
              <a:buNone/>
            </a:pPr>
            <a:endParaRPr lang="es-CL" sz="3600" dirty="0" smtClean="0"/>
          </a:p>
          <a:p>
            <a:pPr marL="0" indent="0">
              <a:buNone/>
            </a:pPr>
            <a:r>
              <a:rPr lang="es-CL" sz="3600" dirty="0" smtClean="0"/>
              <a:t>¿Cuantas personas no volverían a clases?</a:t>
            </a:r>
          </a:p>
          <a:p>
            <a:pPr marL="0" indent="0">
              <a:buNone/>
            </a:pPr>
            <a:endParaRPr lang="es-CL" sz="3600" dirty="0" smtClean="0"/>
          </a:p>
          <a:p>
            <a:pPr marL="0" indent="0">
              <a:buNone/>
            </a:pPr>
            <a:r>
              <a:rPr lang="es-CL" sz="3600" dirty="0" smtClean="0"/>
              <a:t>¿Cuál fue la opción mas elegida?</a:t>
            </a:r>
          </a:p>
          <a:p>
            <a:pPr marL="0" indent="0">
              <a:buNone/>
            </a:pPr>
            <a:endParaRPr lang="es-CL" sz="3600" dirty="0" smtClean="0"/>
          </a:p>
          <a:p>
            <a:pPr marL="0" indent="0">
              <a:buNone/>
            </a:pPr>
            <a:r>
              <a:rPr lang="es-CL" sz="3600" dirty="0" smtClean="0"/>
              <a:t>¿Cuál fue la opción menos elegida?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081546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344</TotalTime>
  <Words>441</Words>
  <Application>Microsoft Office PowerPoint</Application>
  <PresentationFormat>Panorámica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¿Sabes que es una encuesta?</vt:lpstr>
      <vt:lpstr>Análisis encuesta</vt:lpstr>
      <vt:lpstr>Presentación de PowerPoint</vt:lpstr>
      <vt:lpstr>Presentación de PowerPoint</vt:lpstr>
      <vt:lpstr>Presentación de PowerPoint</vt:lpstr>
      <vt:lpstr>¿Qué tipo de película te gustaría ver?</vt:lpstr>
      <vt:lpstr>Presentación de PowerPoint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44</cp:revision>
  <dcterms:created xsi:type="dcterms:W3CDTF">2020-09-07T16:45:39Z</dcterms:created>
  <dcterms:modified xsi:type="dcterms:W3CDTF">2020-11-23T15:13:25Z</dcterms:modified>
</cp:coreProperties>
</file>