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76" r:id="rId5"/>
    <p:sldId id="274" r:id="rId6"/>
    <p:sldId id="270" r:id="rId7"/>
    <p:sldId id="27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5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14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8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8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0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1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2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845ECE-59BD-476D-ACA7-271369A62285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60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72576"/>
              </p:ext>
            </p:extLst>
          </p:nvPr>
        </p:nvGraphicFramePr>
        <p:xfrm>
          <a:off x="1389063" y="1801906"/>
          <a:ext cx="10440987" cy="396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9051">
                  <a:extLst>
                    <a:ext uri="{9D8B030D-6E8A-4147-A177-3AD203B41FA5}">
                      <a16:colId xmlns="" xmlns:a16="http://schemas.microsoft.com/office/drawing/2014/main" val="192664230"/>
                    </a:ext>
                  </a:extLst>
                </a:gridCol>
                <a:gridCol w="5271936">
                  <a:extLst>
                    <a:ext uri="{9D8B030D-6E8A-4147-A177-3AD203B41FA5}">
                      <a16:colId xmlns="" xmlns:a16="http://schemas.microsoft.com/office/drawing/2014/main" val="1684021450"/>
                    </a:ext>
                  </a:extLst>
                </a:gridCol>
              </a:tblGrid>
              <a:tr h="4104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6959691"/>
                  </a:ext>
                </a:extLst>
              </a:tr>
              <a:tr h="573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 </a:t>
                      </a:r>
                      <a:r>
                        <a:rPr lang="es-ES_tradnl" sz="2000" dirty="0">
                          <a:solidFill>
                            <a:schemeClr val="bg1"/>
                          </a:solidFill>
                        </a:rPr>
                        <a:t>Curso: 5 básico B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4468487"/>
                  </a:ext>
                </a:extLst>
              </a:tr>
              <a:tr h="8211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pt-BR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HI02 OA 07</a:t>
                      </a:r>
                      <a:r>
                        <a:rPr lang="pt-BR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(SEGUNDO BASICO)</a:t>
                      </a:r>
                      <a:r>
                        <a:rPr lang="pt-BR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Identificar</a:t>
                      </a:r>
                      <a:r>
                        <a:rPr lang="pt-BR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mapa de Chile 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</a:t>
                      </a:r>
                      <a:r>
                        <a:rPr lang="es-CL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América ubicando países vecinos,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capital de Chile y nuestra región.</a:t>
                      </a:r>
                      <a:endParaRPr lang="es-CL" sz="20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1663333"/>
                  </a:ext>
                </a:extLst>
              </a:tr>
              <a:tr h="9270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Geografía / orientación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espacial y representaciones graficas.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0675800"/>
                  </a:ext>
                </a:extLst>
              </a:tr>
              <a:tr h="8209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Ubicar países, y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regiones en mapas de Chile y Sudamérica.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7225428"/>
                  </a:ext>
                </a:extLst>
              </a:tr>
              <a:tr h="41277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39683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3" y="5295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309" y="0"/>
            <a:ext cx="5258361" cy="68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6950" y="-1"/>
            <a:ext cx="3046850" cy="68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859" y="107577"/>
            <a:ext cx="8534400" cy="1116106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une con una línea.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377" y="1479177"/>
            <a:ext cx="8534400" cy="4693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800" dirty="0" smtClean="0">
                <a:solidFill>
                  <a:schemeClr val="tx1"/>
                </a:solidFill>
              </a:rPr>
              <a:t>Continente</a:t>
            </a:r>
          </a:p>
          <a:p>
            <a:pPr marL="0" indent="0">
              <a:buNone/>
            </a:pPr>
            <a:endParaRPr lang="es-CL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800" dirty="0" smtClean="0">
                <a:solidFill>
                  <a:schemeClr val="tx1"/>
                </a:solidFill>
              </a:rPr>
              <a:t>Nuestro país</a:t>
            </a:r>
          </a:p>
          <a:p>
            <a:pPr marL="0" indent="0">
              <a:buNone/>
            </a:pPr>
            <a:endParaRPr lang="es-CL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800" dirty="0" smtClean="0">
                <a:solidFill>
                  <a:schemeClr val="tx1"/>
                </a:solidFill>
              </a:rPr>
              <a:t>Capital de Chile</a:t>
            </a:r>
          </a:p>
          <a:p>
            <a:pPr marL="0" indent="0">
              <a:buNone/>
            </a:pPr>
            <a:endParaRPr lang="es-CL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800" dirty="0" smtClean="0">
                <a:solidFill>
                  <a:schemeClr val="tx1"/>
                </a:solidFill>
              </a:rPr>
              <a:t>Nuestra región</a:t>
            </a:r>
          </a:p>
          <a:p>
            <a:pPr marL="0" indent="0">
              <a:buNone/>
            </a:pPr>
            <a:endParaRPr lang="es-CL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2800" dirty="0" smtClean="0">
                <a:solidFill>
                  <a:schemeClr val="tx1"/>
                </a:solidFill>
              </a:rPr>
              <a:t>Países vecinos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3906" y="1203512"/>
            <a:ext cx="2422058" cy="551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6" y="2319618"/>
            <a:ext cx="2516188" cy="6008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8036" y="3550023"/>
            <a:ext cx="3080964" cy="59167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348036" y="4715680"/>
            <a:ext cx="2744788" cy="5555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388376" y="5889813"/>
            <a:ext cx="2704447" cy="5580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6972953" y="1311088"/>
            <a:ext cx="468564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Chile</a:t>
            </a:r>
          </a:p>
          <a:p>
            <a:endParaRPr lang="es-CL" sz="2400" dirty="0"/>
          </a:p>
          <a:p>
            <a:r>
              <a:rPr lang="es-CL" sz="2400" dirty="0" smtClean="0"/>
              <a:t>Santiago.</a:t>
            </a:r>
          </a:p>
          <a:p>
            <a:endParaRPr lang="es-CL" sz="2400" dirty="0"/>
          </a:p>
          <a:p>
            <a:r>
              <a:rPr lang="es-CL" sz="2400" dirty="0" smtClean="0"/>
              <a:t>Perú</a:t>
            </a:r>
          </a:p>
          <a:p>
            <a:endParaRPr lang="es-CL" sz="2400" dirty="0" smtClean="0"/>
          </a:p>
          <a:p>
            <a:r>
              <a:rPr lang="es-CL" sz="2400" dirty="0" smtClean="0"/>
              <a:t>América</a:t>
            </a:r>
          </a:p>
          <a:p>
            <a:endParaRPr lang="es-CL" sz="2400" dirty="0" smtClean="0"/>
          </a:p>
          <a:p>
            <a:r>
              <a:rPr lang="es-CL" sz="2400" dirty="0" smtClean="0"/>
              <a:t>Argentina</a:t>
            </a:r>
          </a:p>
          <a:p>
            <a:endParaRPr lang="es-CL" sz="2400" dirty="0" smtClean="0"/>
          </a:p>
          <a:p>
            <a:r>
              <a:rPr lang="es-CL" sz="2400" dirty="0" smtClean="0"/>
              <a:t>Libertador general Bernardo O'Higgins</a:t>
            </a:r>
          </a:p>
          <a:p>
            <a:endParaRPr lang="es-CL" sz="2400" dirty="0"/>
          </a:p>
          <a:p>
            <a:r>
              <a:rPr lang="es-CL" sz="2400" dirty="0" smtClean="0"/>
              <a:t>Bolivia.</a:t>
            </a:r>
          </a:p>
          <a:p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6838482" y="1277470"/>
            <a:ext cx="2422058" cy="551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6838482" y="2043953"/>
            <a:ext cx="2422058" cy="551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6838482" y="2793521"/>
            <a:ext cx="2422058" cy="551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6838482" y="3550023"/>
            <a:ext cx="2422058" cy="551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6838482" y="4286248"/>
            <a:ext cx="2422058" cy="551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6915989" y="6054539"/>
            <a:ext cx="2422058" cy="551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/>
          <p:cNvSpPr/>
          <p:nvPr/>
        </p:nvSpPr>
        <p:spPr>
          <a:xfrm>
            <a:off x="6838482" y="4971944"/>
            <a:ext cx="4537730" cy="91786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41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3459" y="143932"/>
            <a:ext cx="8534400" cy="1507067"/>
          </a:xfrm>
        </p:spPr>
        <p:txBody>
          <a:bodyPr/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1650998"/>
            <a:ext cx="8534400" cy="4185025"/>
          </a:xfrm>
        </p:spPr>
        <p:txBody>
          <a:bodyPr>
            <a:normAutofit/>
          </a:bodyPr>
          <a:lstStyle/>
          <a:p>
            <a:pPr algn="just"/>
            <a:r>
              <a:rPr lang="es-CL" sz="2800" dirty="0" smtClean="0">
                <a:solidFill>
                  <a:schemeClr val="tx1"/>
                </a:solidFill>
              </a:rPr>
              <a:t>Ubicar en el mapa de Sudamérica a nuestro país y a los países vecinos. (Bolivia, Perú y Argentina).</a:t>
            </a:r>
          </a:p>
          <a:p>
            <a:pPr algn="just"/>
            <a:r>
              <a:rPr lang="es-CL" sz="2800" dirty="0" smtClean="0">
                <a:solidFill>
                  <a:schemeClr val="tx1"/>
                </a:solidFill>
              </a:rPr>
              <a:t>Identificar Océano pacifico y polo sur.</a:t>
            </a:r>
          </a:p>
          <a:p>
            <a:pPr algn="just"/>
            <a:r>
              <a:rPr lang="es-CL" sz="2800" dirty="0" smtClean="0">
                <a:solidFill>
                  <a:schemeClr val="tx1"/>
                </a:solidFill>
              </a:rPr>
              <a:t>Ubicar en el mapa la capital de Chile y nuestra región.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306" y="0"/>
            <a:ext cx="6858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50" y="0"/>
            <a:ext cx="4852837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0694" y="121024"/>
            <a:ext cx="8534400" cy="954741"/>
          </a:xfrm>
        </p:spPr>
        <p:txBody>
          <a:bodyPr/>
          <a:lstStyle/>
          <a:p>
            <a:pPr algn="ctr"/>
            <a:r>
              <a:rPr lang="es-CL" dirty="0" smtClean="0"/>
              <a:t>Completa según correspond</a:t>
            </a:r>
            <a:r>
              <a:rPr lang="es-CL" dirty="0"/>
              <a:t>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693" y="1075765"/>
            <a:ext cx="11404695" cy="5325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 smtClean="0"/>
              <a:t>Nuestro país llamado Chile se encuentra en el continente de _____________, tiene 3 países vecinos los cuales se llaman __________, _____________ y _____________. La capital de Chile se llama ______________________ y nosotros vivimos actualmente en la región del _____________________________________________________.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79066587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450</TotalTime>
  <Words>196</Words>
  <Application>Microsoft Office PowerPoint</Application>
  <PresentationFormat>Panorámica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Century Gothic</vt:lpstr>
      <vt:lpstr>Tahoma</vt:lpstr>
      <vt:lpstr>Wingdings 3</vt:lpstr>
      <vt:lpstr>Slice</vt:lpstr>
      <vt:lpstr>Presentación de PowerPoint</vt:lpstr>
      <vt:lpstr>Presentación de PowerPoint</vt:lpstr>
      <vt:lpstr>Presentación de PowerPoint</vt:lpstr>
      <vt:lpstr>une con una línea.</vt:lpstr>
      <vt:lpstr>Actividad</vt:lpstr>
      <vt:lpstr>  </vt:lpstr>
      <vt:lpstr>Completa según corresponda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43</cp:revision>
  <dcterms:created xsi:type="dcterms:W3CDTF">2020-09-22T14:13:00Z</dcterms:created>
  <dcterms:modified xsi:type="dcterms:W3CDTF">2020-11-23T14:56:04Z</dcterms:modified>
</cp:coreProperties>
</file>