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7" r:id="rId5"/>
    <p:sldId id="257" r:id="rId6"/>
    <p:sldId id="258" r:id="rId7"/>
    <p:sldId id="266" r:id="rId8"/>
    <p:sldId id="268" r:id="rId9"/>
    <p:sldId id="263" r:id="rId10"/>
    <p:sldId id="264" r:id="rId11"/>
    <p:sldId id="265" r:id="rId12"/>
    <p:sldId id="260" r:id="rId13"/>
    <p:sldId id="269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2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78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94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258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96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89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78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65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38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495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0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34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129392"/>
              </p:ext>
            </p:extLst>
          </p:nvPr>
        </p:nvGraphicFramePr>
        <p:xfrm>
          <a:off x="774861" y="1866900"/>
          <a:ext cx="10572750" cy="39983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34284">
                  <a:extLst>
                    <a:ext uri="{9D8B030D-6E8A-4147-A177-3AD203B41FA5}">
                      <a16:colId xmlns="" xmlns:a16="http://schemas.microsoft.com/office/drawing/2014/main" val="3936392556"/>
                    </a:ext>
                  </a:extLst>
                </a:gridCol>
                <a:gridCol w="5338466">
                  <a:extLst>
                    <a:ext uri="{9D8B030D-6E8A-4147-A177-3AD203B41FA5}">
                      <a16:colId xmlns="" xmlns:a16="http://schemas.microsoft.com/office/drawing/2014/main" val="819770154"/>
                    </a:ext>
                  </a:extLst>
                </a:gridCol>
              </a:tblGrid>
              <a:tr h="43932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Ciencias naturales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7506339"/>
                  </a:ext>
                </a:extLst>
              </a:tr>
              <a:tr h="467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dirty="0"/>
                        <a:t>Curso: 5 básico B.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4018407"/>
                  </a:ext>
                </a:extLst>
              </a:tr>
              <a:tr h="8852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OA_1 (5 Y 4 ª BASICO)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Identificar tipos de ecosistemas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elementos vivos y no vivos de nuestro ecosistema.</a:t>
                      </a:r>
                      <a:endParaRPr lang="es-CL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943574"/>
                  </a:ext>
                </a:extLst>
              </a:tr>
              <a:tr h="8860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Ciencias de la vida/ energía y ecosistema.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8712044"/>
                  </a:ext>
                </a:extLst>
              </a:tr>
              <a:tr h="8786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diferenciar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tipos de ecosistemas y </a:t>
                      </a:r>
                      <a:r>
                        <a:rPr lang="es-ES" sz="2000" b="0" baseline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sus características.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9949232"/>
                  </a:ext>
                </a:extLst>
              </a:tr>
              <a:tr h="44179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09955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61" y="4914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4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ECOSISTEMA AEREO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1794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ECOSISTEMA ACUATICO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736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Cierre.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Observar imágenes e identificar tipo de ecosistema y características del mismo.</a:t>
            </a:r>
            <a:endParaRPr lang="es-C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802" y="36032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8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Despedida.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2811" y="1522207"/>
            <a:ext cx="3986823" cy="48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3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Agenda de anticipación.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881" y="2242745"/>
            <a:ext cx="5011346" cy="31031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227" y="2389062"/>
            <a:ext cx="2950720" cy="29568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377" y="222148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7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Emojis</a:t>
            </a:r>
            <a:r>
              <a:rPr lang="es-CL" dirty="0" smtClean="0"/>
              <a:t> de las emociones.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9405" y="3322320"/>
            <a:ext cx="4755292" cy="282878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9928" y="1965960"/>
            <a:ext cx="7879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/>
              <a:t>¿Cómo te sientes hoy</a:t>
            </a:r>
            <a:r>
              <a:rPr lang="es-ES_tradnl" sz="3600" dirty="0" smtClean="0"/>
              <a:t>?</a:t>
            </a:r>
          </a:p>
          <a:p>
            <a:endParaRPr lang="es-ES_tradnl" sz="3600" dirty="0"/>
          </a:p>
          <a:p>
            <a:r>
              <a:rPr lang="es-ES_tradnl" sz="3600" dirty="0"/>
              <a:t>¿Cómo te has sentido últimamente?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46241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tipos de ecosistemas y elementos vivos y no vivos de nuestro ecosistema.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131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¿Qué es un ecosistema?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667435"/>
            <a:ext cx="10192871" cy="4038600"/>
          </a:xfrm>
        </p:spPr>
        <p:txBody>
          <a:bodyPr>
            <a:normAutofit/>
          </a:bodyPr>
          <a:lstStyle/>
          <a:p>
            <a:pPr algn="just"/>
            <a:r>
              <a:rPr lang="es-CL" sz="3200" dirty="0"/>
              <a:t>Un ecosistema es un sistema natural formado por un conjunto de seres vivos y el medio físico donde se relacionan. Los factores son las características físico-químicas de un lugar. Estas características son importantes para el desarrollo de los seres vivos.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108" y="3966882"/>
            <a:ext cx="2790503" cy="254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448235"/>
            <a:ext cx="9875520" cy="1004047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/>
              <a:t> ¿</a:t>
            </a:r>
            <a:r>
              <a:rPr lang="es-CL" b="1" dirty="0" smtClean="0"/>
              <a:t>Cuales </a:t>
            </a:r>
            <a:r>
              <a:rPr lang="es-CL" b="1" dirty="0"/>
              <a:t>son los dos componentes del   ecosistema?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7164" y="1748117"/>
            <a:ext cx="10582836" cy="4437529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Los componentes del ecosistema son dos, </a:t>
            </a:r>
            <a:r>
              <a:rPr lang="es-CL" sz="2400" b="1" dirty="0"/>
              <a:t>los seres vivos y no vivos</a:t>
            </a:r>
            <a:r>
              <a:rPr lang="es-CL" sz="2400" dirty="0"/>
              <a:t>.</a:t>
            </a:r>
          </a:p>
          <a:p>
            <a:pPr algn="just"/>
            <a:r>
              <a:rPr lang="es-CL" sz="2400" b="1" dirty="0"/>
              <a:t>Seres vivos: </a:t>
            </a:r>
            <a:r>
              <a:rPr lang="es-CL" sz="2400" dirty="0"/>
              <a:t>los seres vivos están formados por plantas. Hongos, animales, bacterias (entre otros).</a:t>
            </a:r>
          </a:p>
          <a:p>
            <a:pPr algn="just"/>
            <a:r>
              <a:rPr lang="es-CL" sz="2400" b="1" dirty="0"/>
              <a:t>Seres no vivos : </a:t>
            </a:r>
            <a:r>
              <a:rPr lang="es-CL" sz="2400" dirty="0"/>
              <a:t>en este grupo se califica, las piedras, las rocas, la madera, el plástico , el metal, el agua, la fruta el fuego ( entre otros).</a:t>
            </a:r>
          </a:p>
          <a:p>
            <a:pPr marL="45720" indent="0" algn="ctr">
              <a:buNone/>
            </a:pPr>
            <a:r>
              <a:rPr lang="es-CL" sz="2400" b="1" dirty="0"/>
              <a:t>¿Qué relación tienen?</a:t>
            </a:r>
          </a:p>
          <a:p>
            <a:pPr algn="just"/>
            <a:r>
              <a:rPr lang="es-CL" sz="2400" dirty="0"/>
              <a:t>Todo aquello que no tiene vida, el suelo, el agua, el aire comparten un mismo lugar es decir que participan del mismo hábitat.</a:t>
            </a:r>
          </a:p>
          <a:p>
            <a:pPr algn="just"/>
            <a:r>
              <a:rPr lang="es-CL" sz="2400" dirty="0"/>
              <a:t> se relacionan entre si (interactúan) y a su vez se relacionan con los componentes y satisfacen sus relaciones.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237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TIPOS DE ECOSISSTEMAS</a:t>
            </a:r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66652"/>
              </p:ext>
            </p:extLst>
          </p:nvPr>
        </p:nvGraphicFramePr>
        <p:xfrm>
          <a:off x="700737" y="1955202"/>
          <a:ext cx="11038544" cy="434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272"/>
                <a:gridCol w="5519272"/>
              </a:tblGrid>
              <a:tr h="1446904">
                <a:tc>
                  <a:txBody>
                    <a:bodyPr/>
                    <a:lstStyle/>
                    <a:p>
                      <a:r>
                        <a:rPr lang="es-CL" dirty="0" smtClean="0"/>
                        <a:t>ACUATICO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446904">
                <a:tc>
                  <a:txBody>
                    <a:bodyPr/>
                    <a:lstStyle/>
                    <a:p>
                      <a:r>
                        <a:rPr lang="es-CL" dirty="0" smtClean="0"/>
                        <a:t>TERRESTRE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446904">
                <a:tc>
                  <a:txBody>
                    <a:bodyPr/>
                    <a:lstStyle/>
                    <a:p>
                      <a:r>
                        <a:rPr lang="es-CL" dirty="0" smtClean="0"/>
                        <a:t>AEREO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364" y="4905376"/>
            <a:ext cx="1595998" cy="15959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590" y="4900052"/>
            <a:ext cx="1944594" cy="15853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184" y="5106380"/>
            <a:ext cx="2016213" cy="11726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917" y="3465560"/>
            <a:ext cx="2004778" cy="14063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176" y="3379499"/>
            <a:ext cx="2793694" cy="14923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364" y="2019458"/>
            <a:ext cx="2385171" cy="129033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6108" y="1990671"/>
            <a:ext cx="2296152" cy="13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0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Menciona elementos, características que existan en los diferentes ecosistemas para ir agregando imágenes y escribir según corresponda.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422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ECOSISTEMA TERRESTRE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03140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347</TotalTime>
  <Words>351</Words>
  <Application>Microsoft Office PowerPoint</Application>
  <PresentationFormat>Panorámica</PresentationFormat>
  <Paragraphs>35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Corbel</vt:lpstr>
      <vt:lpstr>Gill Sans MT</vt:lpstr>
      <vt:lpstr>Tahoma</vt:lpstr>
      <vt:lpstr>Basis</vt:lpstr>
      <vt:lpstr>Presentación de PowerPoint</vt:lpstr>
      <vt:lpstr>Agenda de anticipación.</vt:lpstr>
      <vt:lpstr>Emojis de las emociones.</vt:lpstr>
      <vt:lpstr>Objetivo de la clase</vt:lpstr>
      <vt:lpstr>¿Qué es un ecosistema?</vt:lpstr>
      <vt:lpstr> ¿Cuales son los dos componentes del   ecosistema?</vt:lpstr>
      <vt:lpstr>TIPOS DE ECOSISSTEMAS</vt:lpstr>
      <vt:lpstr>Actividad:</vt:lpstr>
      <vt:lpstr>ECOSISTEMA TERRESTRE</vt:lpstr>
      <vt:lpstr>ECOSISTEMA AEREO</vt:lpstr>
      <vt:lpstr>ECOSISTEMA ACUATICO</vt:lpstr>
      <vt:lpstr>Cierre.</vt:lpstr>
      <vt:lpstr>Despedida.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35</cp:revision>
  <dcterms:created xsi:type="dcterms:W3CDTF">2020-09-22T13:21:08Z</dcterms:created>
  <dcterms:modified xsi:type="dcterms:W3CDTF">2020-11-23T14:35:18Z</dcterms:modified>
</cp:coreProperties>
</file>