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7" r:id="rId9"/>
    <p:sldId id="270" r:id="rId10"/>
    <p:sldId id="269" r:id="rId11"/>
    <p:sldId id="263" r:id="rId12"/>
    <p:sldId id="262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1933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=""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="" xmlns:a16="http://schemas.microsoft.com/office/drawing/2014/main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OA_23 (TERCERO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Observar encuestas y clasificar los datos obtenidos.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Datos y probabilidades.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Observar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encuestas y responder preguntas sobre las mismas.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993" y="217575"/>
            <a:ext cx="10718384" cy="6317696"/>
          </a:xfrm>
        </p:spPr>
        <p:txBody>
          <a:bodyPr>
            <a:normAutofit/>
          </a:bodyPr>
          <a:lstStyle/>
          <a:p>
            <a:pPr algn="just"/>
            <a:r>
              <a:rPr lang="es-CL" sz="4800" dirty="0" smtClean="0"/>
              <a:t>¿Cuántas personas fueron encuestadas?</a:t>
            </a:r>
          </a:p>
          <a:p>
            <a:pPr marL="0" indent="0" algn="just">
              <a:buNone/>
            </a:pPr>
            <a:endParaRPr lang="es-CL" sz="4800" dirty="0" smtClean="0"/>
          </a:p>
          <a:p>
            <a:pPr algn="just"/>
            <a:r>
              <a:rPr lang="es-CL" sz="4800" dirty="0" smtClean="0"/>
              <a:t>¿Cuántas frutas fueron evaluadas?</a:t>
            </a:r>
          </a:p>
          <a:p>
            <a:pPr marL="0" indent="0" algn="just">
              <a:buNone/>
            </a:pPr>
            <a:endParaRPr lang="es-CL" sz="4800" dirty="0" smtClean="0"/>
          </a:p>
          <a:p>
            <a:pPr algn="just"/>
            <a:r>
              <a:rPr lang="es-CL" sz="4800" dirty="0" smtClean="0"/>
              <a:t>¿Qué fruta fue la mas elegida?</a:t>
            </a:r>
          </a:p>
          <a:p>
            <a:pPr algn="just"/>
            <a:endParaRPr lang="es-CL" sz="4800" dirty="0" smtClean="0"/>
          </a:p>
          <a:p>
            <a:pPr algn="just"/>
            <a:r>
              <a:rPr lang="es-CL" sz="4800" dirty="0" smtClean="0"/>
              <a:t>¿Qué fruta fue la menos elegida?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30851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2898" y="145767"/>
            <a:ext cx="7729728" cy="68795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325" y="984056"/>
            <a:ext cx="7729728" cy="3628285"/>
          </a:xfrm>
        </p:spPr>
        <p:txBody>
          <a:bodyPr>
            <a:normAutofit/>
          </a:bodyPr>
          <a:lstStyle/>
          <a:p>
            <a:r>
              <a:rPr lang="es-CL" sz="2400" dirty="0" smtClean="0"/>
              <a:t>Realizar encuesta a personas cercanas.</a:t>
            </a:r>
          </a:p>
          <a:p>
            <a:pPr marL="0" indent="0">
              <a:buNone/>
            </a:pPr>
            <a:r>
              <a:rPr lang="es-CL" sz="2400" u="sng" dirty="0" smtClean="0"/>
              <a:t>Copiar en tu cuaderno:</a:t>
            </a:r>
          </a:p>
          <a:p>
            <a:pPr marL="0" indent="0">
              <a:buNone/>
            </a:pPr>
            <a:r>
              <a:rPr lang="es-CL" sz="2400" dirty="0" smtClean="0"/>
              <a:t>Numero de personas encuestadas: 10 personas.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46150"/>
              </p:ext>
            </p:extLst>
          </p:nvPr>
        </p:nvGraphicFramePr>
        <p:xfrm>
          <a:off x="1043644" y="2598190"/>
          <a:ext cx="9969498" cy="385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749"/>
                <a:gridCol w="4984749"/>
              </a:tblGrid>
              <a:tr h="895927">
                <a:tc>
                  <a:txBody>
                    <a:bodyPr/>
                    <a:lstStyle/>
                    <a:p>
                      <a:r>
                        <a:rPr lang="es-CL" dirty="0" smtClean="0"/>
                        <a:t>Rango de hora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Respuestas</a:t>
                      </a:r>
                      <a:endParaRPr lang="es-CL" dirty="0"/>
                    </a:p>
                  </a:txBody>
                  <a:tcPr/>
                </a:tc>
              </a:tr>
              <a:tr h="895927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Entre las 7:00 a 9:00.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895927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Entre las 9:30 a 11:00.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168617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Desde las11:30 en adelante.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4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Observar encuestas y clasificar los datos obtenidos.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Encuesta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3253" y="2395728"/>
            <a:ext cx="7729728" cy="3101983"/>
          </a:xfrm>
        </p:spPr>
        <p:txBody>
          <a:bodyPr>
            <a:normAutofit/>
          </a:bodyPr>
          <a:lstStyle/>
          <a:p>
            <a:r>
              <a:rPr lang="es-CL" sz="2400" dirty="0" smtClean="0"/>
              <a:t>¿Cuál de los siguientes de portes te gustan mas?</a:t>
            </a:r>
          </a:p>
          <a:p>
            <a:pPr marL="0" indent="0">
              <a:buNone/>
            </a:pPr>
            <a:endParaRPr lang="es-CL" sz="2400" dirty="0" smtClean="0"/>
          </a:p>
          <a:p>
            <a:r>
              <a:rPr lang="es-CL" sz="2400" dirty="0" smtClean="0"/>
              <a:t>1) FUTBOL : </a:t>
            </a:r>
          </a:p>
          <a:p>
            <a:endParaRPr lang="es-CL" sz="2400" dirty="0" smtClean="0"/>
          </a:p>
          <a:p>
            <a:r>
              <a:rPr lang="es-CL" sz="2400" dirty="0" smtClean="0"/>
              <a:t>2) BASQUETBOL : </a:t>
            </a:r>
            <a:endParaRPr lang="es-CL" sz="2400" dirty="0"/>
          </a:p>
        </p:txBody>
      </p:sp>
      <p:sp>
        <p:nvSpPr>
          <p:cNvPr id="4" name="Elipse 3"/>
          <p:cNvSpPr/>
          <p:nvPr/>
        </p:nvSpPr>
        <p:spPr>
          <a:xfrm>
            <a:off x="3603812" y="5740027"/>
            <a:ext cx="403412" cy="3496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62046"/>
              </p:ext>
            </p:extLst>
          </p:nvPr>
        </p:nvGraphicFramePr>
        <p:xfrm>
          <a:off x="1832864" y="5347572"/>
          <a:ext cx="8128000" cy="113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6725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666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3396530" y="6019220"/>
            <a:ext cx="408988" cy="351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riángulo isósceles 8"/>
          <p:cNvSpPr/>
          <p:nvPr/>
        </p:nvSpPr>
        <p:spPr>
          <a:xfrm>
            <a:off x="3396530" y="5414901"/>
            <a:ext cx="408988" cy="3620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591671" y="672353"/>
            <a:ext cx="497541" cy="48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riángulo isósceles 10"/>
          <p:cNvSpPr/>
          <p:nvPr/>
        </p:nvSpPr>
        <p:spPr>
          <a:xfrm>
            <a:off x="591671" y="1477563"/>
            <a:ext cx="578224" cy="564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616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¿Sabes que es una encuesta?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861" y="2512732"/>
            <a:ext cx="3931304" cy="39313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09129" y="2512732"/>
            <a:ext cx="5311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Una encuesta consiste en aplicar un cuestionario a un grupo de personas para poder obtener información sobre un tema.</a:t>
            </a:r>
          </a:p>
        </p:txBody>
      </p:sp>
    </p:spTree>
    <p:extLst>
      <p:ext uri="{BB962C8B-B14F-4D97-AF65-F5344CB8AC3E}">
        <p14:creationId xmlns:p14="http://schemas.microsoft.com/office/powerpoint/2010/main" val="292011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0453" y="265445"/>
            <a:ext cx="7729728" cy="70274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Observa la siguiente encuesta y responde.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275434"/>
              </p:ext>
            </p:extLst>
          </p:nvPr>
        </p:nvGraphicFramePr>
        <p:xfrm>
          <a:off x="1704648" y="1978945"/>
          <a:ext cx="9012658" cy="48628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06329"/>
                <a:gridCol w="4506329"/>
              </a:tblGrid>
              <a:tr h="748086">
                <a:tc>
                  <a:txBody>
                    <a:bodyPr/>
                    <a:lstStyle/>
                    <a:p>
                      <a:r>
                        <a:rPr lang="es-CL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Conteo</a:t>
                      </a:r>
                      <a:endParaRPr lang="es-CL" dirty="0"/>
                    </a:p>
                  </a:txBody>
                  <a:tcPr/>
                </a:tc>
              </a:tr>
              <a:tr h="748086"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Aceite</a:t>
                      </a:r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800" dirty="0" smtClean="0"/>
                        <a:t>1 1 1 1</a:t>
                      </a:r>
                      <a:endParaRPr lang="es-CL" sz="4800" dirty="0"/>
                    </a:p>
                  </a:txBody>
                  <a:tcPr/>
                </a:tc>
              </a:tr>
              <a:tr h="748086"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Pan</a:t>
                      </a:r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800" dirty="0" smtClean="0"/>
                        <a:t>1 1 1 1 1 1 1</a:t>
                      </a:r>
                      <a:endParaRPr lang="es-CL" sz="4800" dirty="0"/>
                    </a:p>
                  </a:txBody>
                  <a:tcPr/>
                </a:tc>
              </a:tr>
              <a:tr h="748086"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Papas</a:t>
                      </a:r>
                      <a:r>
                        <a:rPr lang="es-CL" sz="3200" baseline="0" dirty="0" smtClean="0"/>
                        <a:t> lays</a:t>
                      </a:r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800" dirty="0" smtClean="0"/>
                        <a:t>1 1</a:t>
                      </a:r>
                      <a:endParaRPr lang="es-CL" sz="4800" dirty="0"/>
                    </a:p>
                  </a:txBody>
                  <a:tcPr/>
                </a:tc>
              </a:tr>
              <a:tr h="748086"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Azúcar</a:t>
                      </a:r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800" dirty="0" smtClean="0"/>
                        <a:t>1 1 1</a:t>
                      </a:r>
                      <a:endParaRPr lang="es-CL" sz="4800" dirty="0"/>
                    </a:p>
                  </a:txBody>
                  <a:tcPr/>
                </a:tc>
              </a:tr>
              <a:tr h="748086">
                <a:tc>
                  <a:txBody>
                    <a:bodyPr/>
                    <a:lstStyle/>
                    <a:p>
                      <a:r>
                        <a:rPr lang="es-CL" sz="3200" dirty="0" smtClean="0"/>
                        <a:t>Confort</a:t>
                      </a:r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800" dirty="0" smtClean="0"/>
                        <a:t>1</a:t>
                      </a:r>
                      <a:r>
                        <a:rPr lang="es-CL" sz="4800" baseline="0" dirty="0" smtClean="0"/>
                        <a:t> 1 1 1 </a:t>
                      </a:r>
                      <a:endParaRPr lang="es-CL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59858" y="1089211"/>
            <a:ext cx="9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Encuesta realizada a 20 personas.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4442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112" y="349624"/>
            <a:ext cx="10597359" cy="6078071"/>
          </a:xfrm>
        </p:spPr>
        <p:txBody>
          <a:bodyPr>
            <a:noAutofit/>
          </a:bodyPr>
          <a:lstStyle/>
          <a:p>
            <a:pPr algn="just"/>
            <a:r>
              <a:rPr lang="es-CL" sz="4000" dirty="0" smtClean="0"/>
              <a:t>¿A cuantas personas se realizo la encuesta?</a:t>
            </a:r>
          </a:p>
          <a:p>
            <a:pPr marL="0" indent="0" algn="just">
              <a:buNone/>
            </a:pPr>
            <a:endParaRPr lang="es-CL" sz="4000" dirty="0" smtClean="0"/>
          </a:p>
          <a:p>
            <a:pPr algn="just"/>
            <a:r>
              <a:rPr lang="es-CL" sz="4000" dirty="0" smtClean="0"/>
              <a:t>¿Cuántos productos se evaluaron?</a:t>
            </a:r>
          </a:p>
          <a:p>
            <a:pPr marL="0" indent="0" algn="just">
              <a:buNone/>
            </a:pPr>
            <a:endParaRPr lang="es-CL" sz="4000" dirty="0" smtClean="0"/>
          </a:p>
          <a:p>
            <a:pPr algn="just"/>
            <a:r>
              <a:rPr lang="es-CL" sz="4000" dirty="0" smtClean="0"/>
              <a:t>¿Qué producto fue el mas comprado?</a:t>
            </a:r>
          </a:p>
          <a:p>
            <a:pPr algn="just"/>
            <a:endParaRPr lang="es-CL" sz="4000" dirty="0" smtClean="0"/>
          </a:p>
          <a:p>
            <a:pPr algn="just"/>
            <a:r>
              <a:rPr lang="es-CL" sz="4000" dirty="0" smtClean="0"/>
              <a:t>¿Qué producto fue el </a:t>
            </a:r>
            <a:r>
              <a:rPr lang="es-CL" sz="4800" dirty="0" smtClean="0"/>
              <a:t>menos comprado?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84274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03085"/>
              </p:ext>
            </p:extLst>
          </p:nvPr>
        </p:nvGraphicFramePr>
        <p:xfrm>
          <a:off x="1732897" y="941293"/>
          <a:ext cx="8742362" cy="5755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181"/>
                <a:gridCol w="4371181"/>
              </a:tblGrid>
              <a:tr h="491025">
                <a:tc>
                  <a:txBody>
                    <a:bodyPr/>
                    <a:lstStyle/>
                    <a:p>
                      <a:r>
                        <a:rPr lang="es-CL" dirty="0" smtClean="0"/>
                        <a:t>Frutas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Elecciones</a:t>
                      </a:r>
                      <a:endParaRPr lang="es-CL" dirty="0"/>
                    </a:p>
                  </a:txBody>
                  <a:tcPr/>
                </a:tc>
              </a:tr>
              <a:tr h="151399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 smtClean="0"/>
                        <a:t>1 1 1 1 1 1</a:t>
                      </a:r>
                      <a:endParaRPr lang="es-CL" sz="6000" dirty="0"/>
                    </a:p>
                  </a:txBody>
                  <a:tcPr/>
                </a:tc>
              </a:tr>
              <a:tr h="141851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 smtClean="0"/>
                        <a:t>1 1 1 1</a:t>
                      </a:r>
                      <a:endParaRPr lang="es-CL" sz="6000" dirty="0"/>
                    </a:p>
                  </a:txBody>
                  <a:tcPr/>
                </a:tc>
              </a:tr>
              <a:tr h="128212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 smtClean="0"/>
                        <a:t>1 1 1</a:t>
                      </a:r>
                      <a:endParaRPr lang="es-CL" sz="6000" dirty="0"/>
                    </a:p>
                  </a:txBody>
                  <a:tcPr/>
                </a:tc>
              </a:tr>
              <a:tr h="104968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 smtClean="0"/>
                        <a:t>1 1</a:t>
                      </a:r>
                      <a:endParaRPr lang="es-CL" sz="6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56" y="1476359"/>
            <a:ext cx="1416703" cy="1416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71" y="2981293"/>
            <a:ext cx="1143839" cy="12956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89" y="4365152"/>
            <a:ext cx="1143839" cy="12338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506" y="5660780"/>
            <a:ext cx="1035422" cy="103542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34671" y="188259"/>
            <a:ext cx="883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Encuestados: 15 personas  / ¿Qué fruta prefieres?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0896875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260</TotalTime>
  <Words>312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Encuesta</vt:lpstr>
      <vt:lpstr>¿Sabes que es una encuesta?</vt:lpstr>
      <vt:lpstr>Observa la siguiente encuesta y responde.</vt:lpstr>
      <vt:lpstr>Presentación de PowerPoint</vt:lpstr>
      <vt:lpstr>Presentación de PowerPoint</vt:lpstr>
      <vt:lpstr>Presentación de PowerPoint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37</cp:revision>
  <dcterms:created xsi:type="dcterms:W3CDTF">2020-09-07T16:45:39Z</dcterms:created>
  <dcterms:modified xsi:type="dcterms:W3CDTF">2020-11-16T15:42:17Z</dcterms:modified>
</cp:coreProperties>
</file>