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0" r:id="rId7"/>
    <p:sldId id="271" r:id="rId8"/>
    <p:sldId id="269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90" d="100"/>
          <a:sy n="90" d="100"/>
        </p:scale>
        <p:origin x="-102" y="-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04374"/>
              </p:ext>
            </p:extLst>
          </p:nvPr>
        </p:nvGraphicFramePr>
        <p:xfrm>
          <a:off x="908211" y="1390650"/>
          <a:ext cx="10006937" cy="37379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xmlns="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xmlns="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b="1" dirty="0"/>
                        <a:t>Curso: </a:t>
                      </a:r>
                      <a:r>
                        <a:rPr lang="es-ES_tradnl" dirty="0"/>
                        <a:t>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Aprendizaje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CL" sz="20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Participar de lectura “Los lunares de Lía”  reforzando la</a:t>
                      </a:r>
                    </a:p>
                    <a:p>
                      <a:pPr marL="0" indent="0">
                        <a:buNone/>
                      </a:pP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comprensión lectora.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Lectura.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 </a:t>
                      </a:r>
                      <a:r>
                        <a:rPr lang="es-ES_tradn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Escuchar</a:t>
                      </a:r>
                      <a:r>
                        <a:rPr lang="es-ES_tradn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texto y comprender.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 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91746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47" y="2091747"/>
            <a:ext cx="2950764" cy="295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911" y="195137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Emojis</a:t>
            </a:r>
            <a:r>
              <a:rPr lang="es-ES_tradnl" dirty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1261782"/>
            <a:ext cx="10394707" cy="3311189"/>
          </a:xfrm>
        </p:spPr>
        <p:txBody>
          <a:bodyPr/>
          <a:lstStyle/>
          <a:p>
            <a:r>
              <a:rPr lang="es-ES_tradnl" sz="3200" dirty="0"/>
              <a:t>¿Cómo te sientes hoy?</a:t>
            </a:r>
          </a:p>
          <a:p>
            <a:r>
              <a:rPr lang="es-ES_tradnl" sz="3200" dirty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91" y="3158576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88770"/>
            <a:ext cx="10394707" cy="2082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Participar de lectura “Los lunares de Lía”  reforzando la</a:t>
            </a:r>
          </a:p>
          <a:p>
            <a:pPr marL="0" indent="0">
              <a:buNone/>
            </a:pPr>
            <a:r>
              <a:rPr lang="es-C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comprensión </a:t>
            </a:r>
            <a:r>
              <a:rPr lang="es-C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lectora.</a:t>
            </a:r>
            <a:endParaRPr lang="es-C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s-CL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2319626"/>
            <a:ext cx="4856302" cy="392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54" y="221504"/>
            <a:ext cx="8661906" cy="5856567"/>
          </a:xfrm>
        </p:spPr>
      </p:pic>
    </p:spTree>
    <p:extLst>
      <p:ext uri="{BB962C8B-B14F-4D97-AF65-F5344CB8AC3E}">
        <p14:creationId xmlns:p14="http://schemas.microsoft.com/office/powerpoint/2010/main" val="9919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Los lunares de lía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el titulo, ¿de que crees que se trata el texto?, ¿Qué se imaginan?, 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5" y="188259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s-CL" sz="4000" dirty="0" smtClean="0"/>
              <a:t>Luego de la lectura, responde las siguientes preguntas.</a:t>
            </a:r>
            <a:endParaRPr lang="es-CL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3625" y="2810435"/>
            <a:ext cx="10394707" cy="4289612"/>
          </a:xfrm>
        </p:spPr>
        <p:txBody>
          <a:bodyPr>
            <a:normAutofit/>
          </a:bodyPr>
          <a:lstStyle/>
          <a:p>
            <a:r>
              <a:rPr 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¿Cuántos años tiene lía?</a:t>
            </a:r>
          </a:p>
          <a:p>
            <a:r>
              <a:rPr 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¿Cuántos lunares tiene lía?</a:t>
            </a:r>
          </a:p>
          <a:p>
            <a:r>
              <a:rPr 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¿Por qué molestaban a lía en el colegio?</a:t>
            </a:r>
          </a:p>
          <a:p>
            <a:r>
              <a:rPr 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le dijo la mama a lía sobre los lunares?</a:t>
            </a:r>
          </a:p>
          <a:p>
            <a:r>
              <a:rPr 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se llama del amigo de lía?</a:t>
            </a:r>
          </a:p>
          <a:p>
            <a:r>
              <a:rPr 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le dijo el amigo a lía sobre los lunares?</a:t>
            </a:r>
          </a:p>
          <a:p>
            <a:r>
              <a:rPr 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¿lía acepto sus lunares?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A9898A-4563-4C52-81EB-95115682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Cierre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98DD48B-6CEF-4866-BAA9-CF10AE459D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1837765"/>
            <a:ext cx="10394707" cy="2914988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emociones que sintió lía durante todo el texto.</a:t>
            </a: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piensas tu de tus lunares?</a:t>
            </a:r>
          </a:p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hubieras hecho si fueras lía y te molestaran en el colegio por tus lunares?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Despedida 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5405" y="1435100"/>
            <a:ext cx="3937674" cy="47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9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447</TotalTime>
  <Words>227</Words>
  <Application>Microsoft Office PowerPoint</Application>
  <PresentationFormat>Panorámica</PresentationFormat>
  <Paragraphs>34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Gill Sans MT</vt:lpstr>
      <vt:lpstr>Impact</vt:lpstr>
      <vt:lpstr>Tahoma</vt:lpstr>
      <vt:lpstr>Times New Roman</vt:lpstr>
      <vt:lpstr>Main Event</vt:lpstr>
      <vt:lpstr>Presentación de PowerPoint</vt:lpstr>
      <vt:lpstr>Agenda de anticipación</vt:lpstr>
      <vt:lpstr>Emojis de las emociones</vt:lpstr>
      <vt:lpstr>OBJETIVO</vt:lpstr>
      <vt:lpstr>Presentación de PowerPoint</vt:lpstr>
      <vt:lpstr>Los lunares de lía </vt:lpstr>
      <vt:lpstr>Luego de la lectura, responde las siguientes preguntas.</vt:lpstr>
      <vt:lpstr>Cierre</vt:lpstr>
      <vt:lpstr>Despedida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37</cp:revision>
  <dcterms:created xsi:type="dcterms:W3CDTF">2020-09-22T12:49:01Z</dcterms:created>
  <dcterms:modified xsi:type="dcterms:W3CDTF">2020-11-16T14:10:14Z</dcterms:modified>
</cp:coreProperties>
</file>