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7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94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25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6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8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7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6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38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9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0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3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46836"/>
              </p:ext>
            </p:extLst>
          </p:nvPr>
        </p:nvGraphicFramePr>
        <p:xfrm>
          <a:off x="774861" y="1866900"/>
          <a:ext cx="10572750" cy="3998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34284">
                  <a:extLst>
                    <a:ext uri="{9D8B030D-6E8A-4147-A177-3AD203B41FA5}">
                      <a16:colId xmlns:a16="http://schemas.microsoft.com/office/drawing/2014/main" xmlns="" val="3936392556"/>
                    </a:ext>
                  </a:extLst>
                </a:gridCol>
                <a:gridCol w="5338466">
                  <a:extLst>
                    <a:ext uri="{9D8B030D-6E8A-4147-A177-3AD203B41FA5}">
                      <a16:colId xmlns:a16="http://schemas.microsoft.com/office/drawing/2014/main" xmlns="" val="819770154"/>
                    </a:ext>
                  </a:extLst>
                </a:gridCol>
              </a:tblGrid>
              <a:tr h="43932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Ciencias naturales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506339"/>
                  </a:ext>
                </a:extLst>
              </a:tr>
              <a:tr h="467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dirty="0"/>
                        <a:t>Curso: 5 básico B.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4018407"/>
                  </a:ext>
                </a:extLst>
              </a:tr>
              <a:tr h="8852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OA_1 (5 Y 4 ª BASICO) Identificar que es un ecosistema y de que está compuesto.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6943574"/>
                  </a:ext>
                </a:extLst>
              </a:tr>
              <a:tr h="8860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Ciencias de la vida/ energía y ecosistema.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712044"/>
                  </a:ext>
                </a:extLst>
              </a:tr>
              <a:tr h="8786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Identificar los elementos que componen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un ecosistema.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9949232"/>
                  </a:ext>
                </a:extLst>
              </a:tr>
              <a:tr h="4417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09955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61" y="4914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¿Qué es un ecosistema?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667435"/>
            <a:ext cx="10192871" cy="4038600"/>
          </a:xfrm>
        </p:spPr>
        <p:txBody>
          <a:bodyPr>
            <a:normAutofit/>
          </a:bodyPr>
          <a:lstStyle/>
          <a:p>
            <a:pPr algn="just"/>
            <a:r>
              <a:rPr lang="es-CL" sz="3200" dirty="0"/>
              <a:t>Un ecosistema es un sistema natural formado por un conjunto de seres vivos y el medio físico donde se relacionan. Los factores son las características físico-químicas de un lugar. Estas características son importantes para el desarrollo de los seres vivos.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108" y="3966882"/>
            <a:ext cx="2790503" cy="25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448235"/>
            <a:ext cx="9875520" cy="1004047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/>
              <a:t> ¿</a:t>
            </a:r>
            <a:r>
              <a:rPr lang="es-CL" b="1" dirty="0" smtClean="0"/>
              <a:t>Cuales </a:t>
            </a:r>
            <a:r>
              <a:rPr lang="es-CL" b="1" dirty="0"/>
              <a:t>son los dos componentes del   ecosistema?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7164" y="1748117"/>
            <a:ext cx="10582836" cy="4437529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Los componentes del ecosistema son dos, </a:t>
            </a:r>
            <a:r>
              <a:rPr lang="es-CL" sz="2400" b="1" dirty="0"/>
              <a:t>los seres vivos y no vivos</a:t>
            </a:r>
            <a:r>
              <a:rPr lang="es-CL" sz="2400" dirty="0"/>
              <a:t>.</a:t>
            </a:r>
          </a:p>
          <a:p>
            <a:pPr algn="just"/>
            <a:r>
              <a:rPr lang="es-CL" sz="2400" b="1" dirty="0"/>
              <a:t>Seres vivos: </a:t>
            </a:r>
            <a:r>
              <a:rPr lang="es-CL" sz="2400" dirty="0"/>
              <a:t>los seres vivos están formados por plantas. Hongos, animales, bacterias (entre otros).</a:t>
            </a:r>
          </a:p>
          <a:p>
            <a:pPr algn="just"/>
            <a:r>
              <a:rPr lang="es-CL" sz="2400" b="1" dirty="0"/>
              <a:t>Seres no vivos : </a:t>
            </a:r>
            <a:r>
              <a:rPr lang="es-CL" sz="2400" dirty="0"/>
              <a:t>en este grupo se califica, las piedras, las rocas, la madera, el plástico , el metal, el agua, la fruta el fuego ( entre otros).</a:t>
            </a:r>
          </a:p>
          <a:p>
            <a:pPr marL="45720" indent="0" algn="ctr">
              <a:buNone/>
            </a:pPr>
            <a:r>
              <a:rPr lang="es-CL" sz="2400" b="1" dirty="0"/>
              <a:t>¿Qué relación tienen?</a:t>
            </a:r>
          </a:p>
          <a:p>
            <a:pPr algn="just"/>
            <a:r>
              <a:rPr lang="es-CL" sz="2400" dirty="0"/>
              <a:t>Todo aquello que no tiene vida, el suelo, el agua, el aire comparten un mismo lugar es decir que participan del mismo hábitat.</a:t>
            </a:r>
          </a:p>
          <a:p>
            <a:pPr algn="just"/>
            <a:r>
              <a:rPr lang="es-CL" sz="2400" dirty="0"/>
              <a:t> se relacionan entre si (interactúan) y a su vez se relacionan con los componentes y satisfacen sus relaciones.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237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15696"/>
            <a:ext cx="9872663" cy="463620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5647765" y="1519518"/>
            <a:ext cx="67235" cy="4532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646" y="2263442"/>
            <a:ext cx="4261473" cy="33530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328" y="2263442"/>
            <a:ext cx="5249111" cy="3578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331" y="2264536"/>
            <a:ext cx="1938696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1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Realiza un listado en tu cuaderno sobre los seres vivos y no vivos que componen un ecosistema.</a:t>
            </a:r>
          </a:p>
          <a:p>
            <a:r>
              <a:rPr lang="es-CL" sz="3200" dirty="0" smtClean="0"/>
              <a:t>Realiza un dibujo de un ser vivo y otro de un ser no vivo.</a:t>
            </a:r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872" y="3952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8627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294</TotalTime>
  <Words>294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Corbel</vt:lpstr>
      <vt:lpstr>Gill Sans MT</vt:lpstr>
      <vt:lpstr>Tahoma</vt:lpstr>
      <vt:lpstr>Basis</vt:lpstr>
      <vt:lpstr>Presentación de PowerPoint</vt:lpstr>
      <vt:lpstr>¿Qué es un ecosistema?</vt:lpstr>
      <vt:lpstr> ¿Cuales son los dos componentes del   ecosistema?</vt:lpstr>
      <vt:lpstr>Presentación de PowerPoint</vt:lpstr>
      <vt:lpstr>Actividad: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30</cp:revision>
  <dcterms:created xsi:type="dcterms:W3CDTF">2020-09-22T13:21:08Z</dcterms:created>
  <dcterms:modified xsi:type="dcterms:W3CDTF">2020-11-16T15:47:59Z</dcterms:modified>
</cp:coreProperties>
</file>