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64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5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6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4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5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17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97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77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35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65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1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9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6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2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98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94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4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3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45056"/>
              </p:ext>
            </p:extLst>
          </p:nvPr>
        </p:nvGraphicFramePr>
        <p:xfrm>
          <a:off x="908211" y="1390650"/>
          <a:ext cx="10006937" cy="37379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xmlns="" val="335688707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xmlns="" val="1462940308"/>
                    </a:ext>
                  </a:extLst>
                </a:gridCol>
              </a:tblGrid>
              <a:tr h="4107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Lenguaje y comunicación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4823870"/>
                  </a:ext>
                </a:extLst>
              </a:tr>
              <a:tr h="436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b="1" dirty="0"/>
                        <a:t>Curso: </a:t>
                      </a:r>
                      <a:r>
                        <a:rPr lang="es-ES_tradnl" dirty="0"/>
                        <a:t>5 básico B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3525113"/>
                  </a:ext>
                </a:extLst>
              </a:tr>
              <a:tr h="8276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Aprendizaje:</a:t>
                      </a: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Transcribir textos breves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comprender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identificando </a:t>
                      </a: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idea principal, personajes, etc.</a:t>
                      </a:r>
                      <a:endParaRPr lang="es-CL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160192"/>
                  </a:ext>
                </a:extLst>
              </a:tr>
              <a:tr h="8283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Contenido: </a:t>
                      </a:r>
                      <a:r>
                        <a:rPr lang="es-ES_tradnl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Escritura</a:t>
                      </a:r>
                      <a:r>
                        <a:rPr lang="es-ES_tradnl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comprensión.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3850260"/>
                  </a:ext>
                </a:extLst>
              </a:tr>
              <a:tr h="8214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Transcribir textos</a:t>
                      </a:r>
                      <a:r>
                        <a:rPr lang="es-ES_tradn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breves y comprender.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0728069"/>
                  </a:ext>
                </a:extLst>
              </a:tr>
              <a:tr h="413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09 de noviembre al viernes 13 de noviembre)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856537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1" y="1866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Despedida 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15405" y="1435100"/>
            <a:ext cx="3937674" cy="47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 de anticipación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91746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47" y="2091747"/>
            <a:ext cx="2950764" cy="295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911" y="195137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Emojis</a:t>
            </a:r>
            <a:r>
              <a:rPr lang="es-ES_tradnl" dirty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450" y="1261782"/>
            <a:ext cx="10394707" cy="3311189"/>
          </a:xfrm>
        </p:spPr>
        <p:txBody>
          <a:bodyPr/>
          <a:lstStyle/>
          <a:p>
            <a:r>
              <a:rPr lang="es-ES_tradnl" sz="3200" dirty="0"/>
              <a:t>¿Cómo te sientes hoy?</a:t>
            </a:r>
          </a:p>
          <a:p>
            <a:r>
              <a:rPr lang="es-ES_tradnl" sz="3200" dirty="0"/>
              <a:t>¿Cómo te has sentido últimamente?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91" y="3158576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OBJETIVO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88770"/>
            <a:ext cx="10394707" cy="208208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Transcribir textos breves e identificar idea principal, personajes, etc.</a:t>
            </a:r>
          </a:p>
        </p:txBody>
      </p:sp>
    </p:spTree>
    <p:extLst>
      <p:ext uri="{BB962C8B-B14F-4D97-AF65-F5344CB8AC3E}">
        <p14:creationId xmlns:p14="http://schemas.microsoft.com/office/powerpoint/2010/main" val="372998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D69FE2F-2691-4E29-818F-626624558E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5226" y="499639"/>
            <a:ext cx="11466444" cy="47747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Carolina vive en una casa pequeña pero muy bonita, es de color blanco y tiene unas ventanas azules desde donde puede ver un rio. A carolina lo que mas le gusta de su casita, es el huerto donde tiene plantados tomates y sandias y escuchar el ruido del rio cuando se acuesta.</a:t>
            </a:r>
          </a:p>
        </p:txBody>
      </p:sp>
    </p:spTree>
    <p:extLst>
      <p:ext uri="{BB962C8B-B14F-4D97-AF65-F5344CB8AC3E}">
        <p14:creationId xmlns:p14="http://schemas.microsoft.com/office/powerpoint/2010/main" val="39569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EC841AE-135C-4182-B0E9-8FE578E71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2765"/>
            <a:ext cx="10394707" cy="5446643"/>
          </a:xfrm>
        </p:spPr>
        <p:txBody>
          <a:bodyPr>
            <a:norm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Personaje principal del texto.</a:t>
            </a:r>
          </a:p>
          <a:p>
            <a:pPr marL="0" indent="0">
              <a:buNone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¿Cómo es la casa de carolina ?</a:t>
            </a:r>
          </a:p>
          <a:p>
            <a:pPr marL="0" indent="0">
              <a:buNone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¿Qué escucha carolina cuando se acuesta?</a:t>
            </a:r>
          </a:p>
          <a:p>
            <a:pPr marL="0" indent="0">
              <a:buNone/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¿Qué puede ver desde sus ventanas?</a:t>
            </a:r>
          </a:p>
        </p:txBody>
      </p:sp>
    </p:spTree>
    <p:extLst>
      <p:ext uri="{BB962C8B-B14F-4D97-AF65-F5344CB8AC3E}">
        <p14:creationId xmlns:p14="http://schemas.microsoft.com/office/powerpoint/2010/main" val="193002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0059F67-363F-4673-B6C9-12C23537AE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964" y="301831"/>
            <a:ext cx="11040036" cy="41088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Hoy han comenzado las clases de natación, Hugo esta en el grupo de los tiburones, en este grupo hay niños de 3 y 4 años no saben nadar pero aun no tienen miedo al agua y les encanta jugar. Su monitor se llama Diego y les enseña a bucear. Hoy se han tirado desde el trampolín han sido unos niños muy valientes y se han portado genial.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9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D377295-B9A4-4C1A-8021-7100B7D982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459" y="584220"/>
            <a:ext cx="10394707" cy="4162592"/>
          </a:xfrm>
        </p:spPr>
        <p:txBody>
          <a:bodyPr/>
          <a:lstStyle/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Personaje principal.</a:t>
            </a:r>
          </a:p>
          <a:p>
            <a:pPr marL="0" indent="0" algn="just">
              <a:buNone/>
            </a:pPr>
            <a:endParaRPr lang="es-C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¿En que grupo esta Hugo?</a:t>
            </a:r>
          </a:p>
          <a:p>
            <a:pPr marL="0" indent="0" algn="just">
              <a:buNone/>
            </a:pPr>
            <a:endParaRPr lang="es-C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¿Cómo se llama el monitor de Hugo?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336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A9898A-4563-4C52-81EB-95115682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Cierre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98DD48B-6CEF-4866-BAA9-CF10AE459D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646" y="1837765"/>
            <a:ext cx="10394707" cy="1591235"/>
          </a:xfrm>
        </p:spPr>
        <p:txBody>
          <a:bodyPr>
            <a:normAutofit/>
          </a:bodyPr>
          <a:lstStyle/>
          <a:p>
            <a:r>
              <a:rPr lang="es-CL" sz="2400" dirty="0"/>
              <a:t>Se utilizara PPT interactivo de texto breve y análisis del mismo.</a:t>
            </a:r>
          </a:p>
        </p:txBody>
      </p:sp>
    </p:spTree>
    <p:extLst>
      <p:ext uri="{BB962C8B-B14F-4D97-AF65-F5344CB8AC3E}">
        <p14:creationId xmlns:p14="http://schemas.microsoft.com/office/powerpoint/2010/main" val="1953844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307</TotalTime>
  <Words>286</Words>
  <Application>Microsoft Office PowerPoint</Application>
  <PresentationFormat>Panorámica</PresentationFormat>
  <Paragraphs>30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Gill Sans MT</vt:lpstr>
      <vt:lpstr>Impact</vt:lpstr>
      <vt:lpstr>Tahoma</vt:lpstr>
      <vt:lpstr>Times New Roman</vt:lpstr>
      <vt:lpstr>Main Event</vt:lpstr>
      <vt:lpstr>Presentación de PowerPoint</vt:lpstr>
      <vt:lpstr>Agenda de anticipación</vt:lpstr>
      <vt:lpstr>Emojis de las emociones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Cierre</vt:lpstr>
      <vt:lpstr>Despedida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29</cp:revision>
  <dcterms:created xsi:type="dcterms:W3CDTF">2020-09-22T12:49:01Z</dcterms:created>
  <dcterms:modified xsi:type="dcterms:W3CDTF">2020-11-09T13:18:05Z</dcterms:modified>
</cp:coreProperties>
</file>