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59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14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8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84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0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7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17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2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8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2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65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845ECE-59BD-476D-ACA7-271369A62285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2C5B2-2E72-4CF5-A633-0B9DAB3606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60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21083"/>
              </p:ext>
            </p:extLst>
          </p:nvPr>
        </p:nvGraphicFramePr>
        <p:xfrm>
          <a:off x="1389063" y="1801906"/>
          <a:ext cx="10440987" cy="396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9051">
                  <a:extLst>
                    <a:ext uri="{9D8B030D-6E8A-4147-A177-3AD203B41FA5}">
                      <a16:colId xmlns:a16="http://schemas.microsoft.com/office/drawing/2014/main" xmlns="" val="192664230"/>
                    </a:ext>
                  </a:extLst>
                </a:gridCol>
                <a:gridCol w="5271936">
                  <a:extLst>
                    <a:ext uri="{9D8B030D-6E8A-4147-A177-3AD203B41FA5}">
                      <a16:colId xmlns:a16="http://schemas.microsoft.com/office/drawing/2014/main" xmlns="" val="1684021450"/>
                    </a:ext>
                  </a:extLst>
                </a:gridCol>
              </a:tblGrid>
              <a:tr h="4104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historia y geografía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959691"/>
                  </a:ext>
                </a:extLst>
              </a:tr>
              <a:tr h="573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000" dirty="0"/>
                        <a:t> </a:t>
                      </a:r>
                      <a:r>
                        <a:rPr lang="es-ES_tradnl" sz="2000" dirty="0">
                          <a:solidFill>
                            <a:schemeClr val="bg1"/>
                          </a:solidFill>
                        </a:rPr>
                        <a:t>Curso: 5 básico B</a:t>
                      </a:r>
                      <a:endParaRPr lang="es-CL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4468487"/>
                  </a:ext>
                </a:extLst>
              </a:tr>
              <a:tr h="8211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(OA 07 segundo básico) Identificar mapa de Chile, ubicando la capital y nuestra región.</a:t>
                      </a:r>
                      <a:endParaRPr lang="es-CL" sz="20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663333"/>
                  </a:ext>
                </a:extLst>
              </a:tr>
              <a:tr h="9270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Geografía / orientación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espacial y representaciones graficas.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675800"/>
                  </a:ext>
                </a:extLst>
              </a:tr>
              <a:tr h="8209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Identificar mapa de Chile, su capital y nuestra región.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225428"/>
                  </a:ext>
                </a:extLst>
              </a:tr>
              <a:tr h="41277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9683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3" y="5295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72" y="-130388"/>
            <a:ext cx="8534400" cy="1507067"/>
          </a:xfrm>
        </p:spPr>
        <p:txBody>
          <a:bodyPr/>
          <a:lstStyle/>
          <a:p>
            <a:r>
              <a:rPr lang="es-ES_tradnl" dirty="0"/>
              <a:t>EMOJIS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4278"/>
            <a:ext cx="9797732" cy="3683001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54" y="3218178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49505" y="1008030"/>
            <a:ext cx="7962246" cy="4760758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>
                <a:solidFill>
                  <a:schemeClr val="bg1"/>
                </a:solidFill>
              </a:rPr>
              <a:t>El mapa de Chile</a:t>
            </a:r>
          </a:p>
          <a:p>
            <a:pPr marL="0" indent="0" algn="ctr">
              <a:buNone/>
            </a:pPr>
            <a:endParaRPr lang="es-CL" dirty="0" smtClean="0">
              <a:solidFill>
                <a:schemeClr val="bg1"/>
              </a:solidFill>
            </a:endParaRPr>
          </a:p>
          <a:p>
            <a:pPr algn="just"/>
            <a:r>
              <a:rPr lang="es-CL" dirty="0" smtClean="0">
                <a:solidFill>
                  <a:schemeClr val="bg1"/>
                </a:solidFill>
              </a:rPr>
              <a:t>El </a:t>
            </a:r>
            <a:r>
              <a:rPr lang="es-CL" dirty="0">
                <a:solidFill>
                  <a:schemeClr val="bg1"/>
                </a:solidFill>
              </a:rPr>
              <a:t>mapa de chile, es largo y angosto el cual está compuestos por 16 regiones, unas de las mas importantes de estas es la capital de Chile llamada Santiago y la región en la que vivimos nosotros llamada Libertador General Bernardo O'Higgins. 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108" y="135467"/>
            <a:ext cx="3612916" cy="67372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614647" y="3038785"/>
            <a:ext cx="1075765" cy="3496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9681882" y="2743200"/>
            <a:ext cx="1008530" cy="2955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92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7518" y="0"/>
            <a:ext cx="8534400" cy="1507067"/>
          </a:xfrm>
        </p:spPr>
        <p:txBody>
          <a:bodyPr/>
          <a:lstStyle/>
          <a:p>
            <a:r>
              <a:rPr lang="es-CL" dirty="0" smtClean="0"/>
              <a:t>Identifica el mapa de chile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43" y="1280339"/>
            <a:ext cx="2753518" cy="50246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82" y="1280338"/>
            <a:ext cx="2780048" cy="51848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108" y="1280339"/>
            <a:ext cx="3007045" cy="51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4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318" y="224614"/>
            <a:ext cx="10826470" cy="93183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Indica la capital de chile y nuestra región en la que vivimos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3600" y="793375"/>
            <a:ext cx="3211224" cy="59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75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263</TotalTime>
  <Words>161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Century Gothic</vt:lpstr>
      <vt:lpstr>Tahoma</vt:lpstr>
      <vt:lpstr>Wingdings 3</vt:lpstr>
      <vt:lpstr>Slice</vt:lpstr>
      <vt:lpstr>Presentación de PowerPoint</vt:lpstr>
      <vt:lpstr>EMOJIS DE LAS EMOCIONES</vt:lpstr>
      <vt:lpstr>Presentación de PowerPoint</vt:lpstr>
      <vt:lpstr>Identifica el mapa de chile</vt:lpstr>
      <vt:lpstr>Indica la capital de chile y nuestra región en la que vivimos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25</cp:revision>
  <dcterms:created xsi:type="dcterms:W3CDTF">2020-09-22T14:13:00Z</dcterms:created>
  <dcterms:modified xsi:type="dcterms:W3CDTF">2020-11-09T15:16:21Z</dcterms:modified>
</cp:coreProperties>
</file>