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2" r:id="rId8"/>
    <p:sldId id="273" r:id="rId9"/>
    <p:sldId id="271" r:id="rId10"/>
    <p:sldId id="268" r:id="rId11"/>
    <p:sldId id="267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4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B5F261-1EE4-4784-9D8C-C4D02CA223FF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2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78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94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258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96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889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978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65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038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495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07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5B5F261-1EE4-4784-9D8C-C4D02CA223FF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234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64328"/>
              </p:ext>
            </p:extLst>
          </p:nvPr>
        </p:nvGraphicFramePr>
        <p:xfrm>
          <a:off x="774861" y="1866900"/>
          <a:ext cx="10572750" cy="39983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34284">
                  <a:extLst>
                    <a:ext uri="{9D8B030D-6E8A-4147-A177-3AD203B41FA5}">
                      <a16:colId xmlns="" xmlns:a16="http://schemas.microsoft.com/office/drawing/2014/main" val="3936392556"/>
                    </a:ext>
                  </a:extLst>
                </a:gridCol>
                <a:gridCol w="5338466">
                  <a:extLst>
                    <a:ext uri="{9D8B030D-6E8A-4147-A177-3AD203B41FA5}">
                      <a16:colId xmlns="" xmlns:a16="http://schemas.microsoft.com/office/drawing/2014/main" val="819770154"/>
                    </a:ext>
                  </a:extLst>
                </a:gridCol>
              </a:tblGrid>
              <a:tr h="43932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Ciencias naturales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7506339"/>
                  </a:ext>
                </a:extLst>
              </a:tr>
              <a:tr h="467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dirty="0"/>
                        <a:t>Curso: 5 básico B.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4018407"/>
                  </a:ext>
                </a:extLst>
              </a:tr>
              <a:tr h="88528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Aprendizaje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CL" sz="2000" b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Participar del concurso </a:t>
                      </a:r>
                      <a:r>
                        <a:rPr lang="es-CL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interescolar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“Reconociendo focos de gasto energético”</a:t>
                      </a:r>
                      <a:endParaRPr lang="es-CL" sz="2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6943574"/>
                  </a:ext>
                </a:extLst>
              </a:tr>
              <a:tr h="88604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Eficiencia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energética.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8712044"/>
                  </a:ext>
                </a:extLst>
              </a:tr>
              <a:tr h="87865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Identificar focos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gasto energético.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9949232"/>
                  </a:ext>
                </a:extLst>
              </a:tr>
              <a:tr h="44179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09955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61" y="4914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4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sz="2400" dirty="0" smtClean="0"/>
              <a:t>Escuchar texto breve e identificar los focos de gasto de energía que se presentan en el relato.</a:t>
            </a:r>
          </a:p>
          <a:p>
            <a:endParaRPr lang="es-CL" sz="2400" dirty="0"/>
          </a:p>
          <a:p>
            <a:pPr algn="just"/>
            <a:r>
              <a:rPr lang="es-CL" sz="2800" dirty="0" smtClean="0"/>
              <a:t>María esta en su clase online con su computador encendido, luego de terminar la clase, María deja prendido y enchufado su computador y se va a ver televisión al living, prende la luz del living y enciende la </a:t>
            </a:r>
            <a:r>
              <a:rPr lang="es-CL" sz="2800" dirty="0" err="1" smtClean="0"/>
              <a:t>television</a:t>
            </a:r>
            <a:r>
              <a:rPr lang="es-CL" sz="2800" dirty="0" smtClean="0"/>
              <a:t>. Pasan unos minutos y María va a su pieza a jugar </a:t>
            </a:r>
            <a:r>
              <a:rPr lang="es-CL" sz="2800" dirty="0" err="1" smtClean="0"/>
              <a:t>play</a:t>
            </a:r>
            <a:r>
              <a:rPr lang="es-CL" sz="2800" dirty="0" smtClean="0"/>
              <a:t> dejando todo encendido en el living. Sube a su pieza y enciende el </a:t>
            </a:r>
            <a:r>
              <a:rPr lang="es-CL" sz="2800" dirty="0" err="1" smtClean="0"/>
              <a:t>play</a:t>
            </a:r>
            <a:r>
              <a:rPr lang="es-CL" sz="2800" dirty="0"/>
              <a:t> </a:t>
            </a:r>
            <a:r>
              <a:rPr lang="es-CL" sz="2800" dirty="0" smtClean="0"/>
              <a:t>y pone a cargar su celular durante toda la tarde.</a:t>
            </a:r>
            <a:endParaRPr lang="es-CL" sz="28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1008529" y="3092824"/>
            <a:ext cx="10327342" cy="300317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171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/>
              <a:t>Despedida</a:t>
            </a:r>
            <a:endParaRPr lang="es-C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8808" y="1714500"/>
            <a:ext cx="3944142" cy="47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5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/>
              <a:t>Agenda de anticipación</a:t>
            </a:r>
            <a:endParaRPr lang="es-C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258" y="2448933"/>
            <a:ext cx="5011346" cy="310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604" y="2430643"/>
            <a:ext cx="3133616" cy="3139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220" y="2314809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4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err="1"/>
              <a:t>Emojis</a:t>
            </a:r>
            <a:r>
              <a:rPr lang="es-ES_tradnl" b="1" dirty="0"/>
              <a:t> de las emociones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/>
              <a:t>¿Cómo te sientes hoy?</a:t>
            </a:r>
          </a:p>
          <a:p>
            <a:r>
              <a:rPr lang="es-ES_tradnl" sz="3600" dirty="0"/>
              <a:t>¿Cómo te has sentido últimamente ?</a:t>
            </a:r>
            <a:endParaRPr lang="es-CL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904" y="3358651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0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Objetivo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CL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Participar del concurso </a:t>
            </a:r>
            <a:r>
              <a:rPr lang="es-CL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interescolar</a:t>
            </a:r>
            <a:r>
              <a:rPr lang="es-CL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“Reconociendo focos de gasto energético”</a:t>
            </a:r>
          </a:p>
          <a:p>
            <a:pPr marL="45720" indent="0">
              <a:buNone/>
            </a:pPr>
            <a:r>
              <a:rPr lang="es-CL" sz="2800" dirty="0" smtClean="0"/>
              <a:t>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30655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Imaginario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084294"/>
            <a:ext cx="9872871" cy="3402106"/>
          </a:xfrm>
        </p:spPr>
        <p:txBody>
          <a:bodyPr>
            <a:normAutofit lnSpcReduction="10000"/>
          </a:bodyPr>
          <a:lstStyle/>
          <a:p>
            <a:r>
              <a:rPr lang="es-CL" sz="2800" dirty="0" smtClean="0"/>
              <a:t>Tu almorzando en tu casa.</a:t>
            </a:r>
          </a:p>
          <a:p>
            <a:r>
              <a:rPr lang="es-CL" sz="2800" dirty="0" smtClean="0"/>
              <a:t>Tu almorzando parado en tu casa.</a:t>
            </a:r>
          </a:p>
          <a:p>
            <a:r>
              <a:rPr lang="es-CL" sz="2800" dirty="0" smtClean="0"/>
              <a:t>Tu almorzando parado en tu casa y barriendo a la vez.</a:t>
            </a:r>
          </a:p>
          <a:p>
            <a:r>
              <a:rPr lang="es-CL" sz="2800" dirty="0" smtClean="0"/>
              <a:t>Tu almorzando parado en tu casa, barriendo a la vez y dándole comida a tu hermano.</a:t>
            </a:r>
          </a:p>
          <a:p>
            <a:r>
              <a:rPr lang="es-CL" sz="2800" dirty="0" smtClean="0"/>
              <a:t>Tu almorzando parado en tu casa, barriendo a la vez y dándole comida a tu hermano cambiándote de ropa.</a:t>
            </a:r>
          </a:p>
          <a:p>
            <a:endParaRPr lang="es-CL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600" y="870585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3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406" y="532140"/>
            <a:ext cx="5233616" cy="47235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836" y="532140"/>
            <a:ext cx="2143125" cy="2143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52" y="3368487"/>
            <a:ext cx="2847975" cy="1600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49" y="570240"/>
            <a:ext cx="2526178" cy="24486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3831" y="3195076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9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705" y="340938"/>
            <a:ext cx="5006368" cy="33315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073" y="2924735"/>
            <a:ext cx="6238315" cy="34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9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 smtClean="0"/>
              <a:t>Tips</a:t>
            </a:r>
            <a:r>
              <a:rPr lang="es-CL" dirty="0" smtClean="0"/>
              <a:t> para evitar el aumento de gasto energético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2205318"/>
            <a:ext cx="9872871" cy="4038600"/>
          </a:xfrm>
        </p:spPr>
        <p:txBody>
          <a:bodyPr>
            <a:normAutofit lnSpcReduction="10000"/>
          </a:bodyPr>
          <a:lstStyle/>
          <a:p>
            <a:r>
              <a:rPr lang="es-CL" sz="2800" dirty="0" smtClean="0"/>
              <a:t>Apagar la luz en lugares donde ya no estaremos (pieza, baño, living).</a:t>
            </a:r>
          </a:p>
          <a:p>
            <a:r>
              <a:rPr lang="es-CL" sz="2800" dirty="0" smtClean="0"/>
              <a:t>Desenchufar electrométricos que no estemos usando.</a:t>
            </a:r>
          </a:p>
          <a:p>
            <a:r>
              <a:rPr lang="es-CL" sz="2800" dirty="0" smtClean="0"/>
              <a:t>No cargar el celular durante toda la noche.</a:t>
            </a:r>
          </a:p>
          <a:p>
            <a:r>
              <a:rPr lang="es-CL" sz="2800" dirty="0" smtClean="0"/>
              <a:t>Apagar televisión si no la estamos viendo.</a:t>
            </a:r>
          </a:p>
          <a:p>
            <a:r>
              <a:rPr lang="es-CL" sz="2800" dirty="0" smtClean="0"/>
              <a:t>Aprovechar la luz natural.</a:t>
            </a:r>
          </a:p>
          <a:p>
            <a:r>
              <a:rPr lang="es-CL" sz="2800" dirty="0" smtClean="0"/>
              <a:t>No utilizar todos los electrométricos al mismo tiempo.</a:t>
            </a:r>
          </a:p>
          <a:p>
            <a:r>
              <a:rPr lang="es-CL" sz="2800" dirty="0" smtClean="0"/>
              <a:t>Comprar ampolletas con menos gasto de energía.</a:t>
            </a:r>
          </a:p>
          <a:p>
            <a:endParaRPr lang="es-CL" sz="2800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9181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Actividad: Concurso focos de gasto energético.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2353235"/>
            <a:ext cx="9872871" cy="4038600"/>
          </a:xfrm>
        </p:spPr>
        <p:txBody>
          <a:bodyPr/>
          <a:lstStyle/>
          <a:p>
            <a:r>
              <a:rPr lang="es-CL" dirty="0" smtClean="0"/>
              <a:t>Identificar focos de gasto energético en nuestros hogares a través de una video llamada.</a:t>
            </a:r>
          </a:p>
          <a:p>
            <a:r>
              <a:rPr lang="es-CL" dirty="0" smtClean="0"/>
              <a:t>Los alumnos irán identificando focos de gasto energéticos durante la video llamada e identificaran focos de sus propios hogares.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1908289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268</TotalTime>
  <Words>372</Words>
  <Application>Microsoft Office PowerPoint</Application>
  <PresentationFormat>Panorámica</PresentationFormat>
  <Paragraphs>38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Corbel</vt:lpstr>
      <vt:lpstr>Gill Sans MT</vt:lpstr>
      <vt:lpstr>Tahoma</vt:lpstr>
      <vt:lpstr>Basis</vt:lpstr>
      <vt:lpstr>Presentación de PowerPoint</vt:lpstr>
      <vt:lpstr>Agenda de anticipación</vt:lpstr>
      <vt:lpstr>Emojis de las emociones</vt:lpstr>
      <vt:lpstr>Objetivo</vt:lpstr>
      <vt:lpstr>Imaginario</vt:lpstr>
      <vt:lpstr>Presentación de PowerPoint</vt:lpstr>
      <vt:lpstr>Presentación de PowerPoint</vt:lpstr>
      <vt:lpstr>Tips para evitar el aumento de gasto energético</vt:lpstr>
      <vt:lpstr>Actividad: Concurso focos de gasto energético.</vt:lpstr>
      <vt:lpstr>Cierre</vt:lpstr>
      <vt:lpstr>Despedida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Usuario de Windows</cp:lastModifiedBy>
  <cp:revision>26</cp:revision>
  <dcterms:created xsi:type="dcterms:W3CDTF">2020-09-22T13:21:08Z</dcterms:created>
  <dcterms:modified xsi:type="dcterms:W3CDTF">2020-11-09T15:01:57Z</dcterms:modified>
</cp:coreProperties>
</file>