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8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13231"/>
              </p:ext>
            </p:extLst>
          </p:nvPr>
        </p:nvGraphicFramePr>
        <p:xfrm>
          <a:off x="908211" y="1390650"/>
          <a:ext cx="10006937" cy="38247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="" xmlns:a16="http://schemas.microsoft.com/office/drawing/2014/main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="" xmlns:a16="http://schemas.microsoft.com/office/drawing/2014/main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2000" dirty="0" smtClean="0"/>
                        <a:t>Escribir al dictado palabras simples del método palabra +</a:t>
                      </a:r>
                    </a:p>
                    <a:p>
                      <a:pPr marL="0" indent="0">
                        <a:buNone/>
                      </a:pPr>
                      <a:r>
                        <a:rPr lang="es-CL" sz="2000" dirty="0" smtClean="0"/>
                        <a:t>palabra.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_tradnl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</a:t>
                      </a:r>
                      <a:r>
                        <a:rPr lang="es-ES_tradnl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manejo de la lengua.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Escribir al dictado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palabras simples.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Emojis</a:t>
            </a:r>
            <a:r>
              <a:rPr lang="es-ES_tradnl" dirty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8770"/>
            <a:ext cx="10394707" cy="299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/>
              <a:t>Escribir al dictado palabras simples del método palabra +</a:t>
            </a:r>
          </a:p>
          <a:p>
            <a:pPr marL="0" indent="0">
              <a:buNone/>
            </a:pPr>
            <a:r>
              <a:rPr lang="es-CL" sz="2800" dirty="0"/>
              <a:t>palabra.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D5F48D-9489-435B-8945-041CA1FA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L" sz="5300" dirty="0" smtClean="0"/>
              <a:t>Actividad: Dictar las siguientes palabras al alumno, si el lo requiere puede mostrarle su escritura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FE275FD-C790-4D70-AD26-860AAF10BA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32091"/>
            <a:ext cx="10394707" cy="3794065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Profesora</a:t>
            </a:r>
          </a:p>
          <a:p>
            <a:r>
              <a:rPr lang="es-CL" sz="4000" dirty="0" smtClean="0"/>
              <a:t>Agua</a:t>
            </a:r>
          </a:p>
          <a:p>
            <a:r>
              <a:rPr lang="es-CL" sz="4000" dirty="0" smtClean="0"/>
              <a:t>abuelo</a:t>
            </a:r>
            <a:endParaRPr lang="es-CL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272" y="2253210"/>
            <a:ext cx="1428750" cy="142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342" y="3166444"/>
            <a:ext cx="1428750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412" y="409740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3FB6E1C-527A-48F6-A13D-B1F3EF0AB0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012" y="785925"/>
            <a:ext cx="10394707" cy="4727369"/>
          </a:xfrm>
        </p:spPr>
        <p:txBody>
          <a:bodyPr>
            <a:normAutofit/>
          </a:bodyPr>
          <a:lstStyle/>
          <a:p>
            <a:r>
              <a:rPr lang="es-CL" sz="4000" dirty="0"/>
              <a:t>  </a:t>
            </a:r>
            <a:r>
              <a:rPr lang="es-CL" sz="4000" dirty="0" smtClean="0"/>
              <a:t>Mono</a:t>
            </a:r>
          </a:p>
          <a:p>
            <a:r>
              <a:rPr lang="es-CL" sz="4000" dirty="0" smtClean="0"/>
              <a:t>Caballo</a:t>
            </a:r>
          </a:p>
          <a:p>
            <a:r>
              <a:rPr lang="es-CL" sz="4000" dirty="0" smtClean="0"/>
              <a:t>Pan</a:t>
            </a:r>
          </a:p>
          <a:p>
            <a:r>
              <a:rPr lang="es-CL" sz="4000" dirty="0" smtClean="0"/>
              <a:t>Pera</a:t>
            </a:r>
          </a:p>
          <a:p>
            <a:r>
              <a:rPr lang="es-CL" sz="4000" dirty="0" smtClean="0"/>
              <a:t>plátano   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43" y="1450601"/>
            <a:ext cx="1428750" cy="142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31" y="2767572"/>
            <a:ext cx="1428750" cy="142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75" y="3696261"/>
            <a:ext cx="1428750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400" y="4410636"/>
            <a:ext cx="1428750" cy="142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425" y="297543"/>
            <a:ext cx="1943550" cy="19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4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D766930-9BA8-4B45-8EB1-46944D4044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5154"/>
            <a:ext cx="10394707" cy="5159432"/>
          </a:xfrm>
        </p:spPr>
        <p:txBody>
          <a:bodyPr>
            <a:normAutofit/>
          </a:bodyPr>
          <a:lstStyle/>
          <a:p>
            <a:r>
              <a:rPr lang="es-CL" sz="3200" dirty="0" smtClean="0"/>
              <a:t>Familia</a:t>
            </a:r>
          </a:p>
          <a:p>
            <a:r>
              <a:rPr lang="es-CL" sz="3200" dirty="0" smtClean="0"/>
              <a:t>boca</a:t>
            </a:r>
          </a:p>
          <a:p>
            <a:r>
              <a:rPr lang="es-CL" sz="3200" dirty="0" smtClean="0"/>
              <a:t>dedo</a:t>
            </a:r>
            <a:endParaRPr lang="es-CL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401" y="580775"/>
            <a:ext cx="1428750" cy="142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01" y="2080495"/>
            <a:ext cx="1428750" cy="142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671" y="369640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201</TotalTime>
  <Words>127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Tahoma</vt:lpstr>
      <vt:lpstr>Main Event</vt:lpstr>
      <vt:lpstr>Presentación de PowerPoint</vt:lpstr>
      <vt:lpstr>Agenda de anticipación</vt:lpstr>
      <vt:lpstr>Emojis de las emociones</vt:lpstr>
      <vt:lpstr>OBJETIVO</vt:lpstr>
      <vt:lpstr>Actividad: Dictar las siguientes palabras al alumno, si el lo requiere puede mostrarle su escritura.</vt:lpstr>
      <vt:lpstr>Presentación de PowerPoint</vt:lpstr>
      <vt:lpstr>Presentación de PowerPoint</vt:lpstr>
      <vt:lpstr>Despedida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23</cp:revision>
  <dcterms:created xsi:type="dcterms:W3CDTF">2020-09-22T12:49:01Z</dcterms:created>
  <dcterms:modified xsi:type="dcterms:W3CDTF">2020-11-02T20:31:14Z</dcterms:modified>
</cp:coreProperties>
</file>