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71" r:id="rId7"/>
    <p:sldId id="269" r:id="rId8"/>
    <p:sldId id="270" r:id="rId9"/>
    <p:sldId id="267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7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94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25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6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8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7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6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38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9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0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3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381"/>
              </p:ext>
            </p:extLst>
          </p:nvPr>
        </p:nvGraphicFramePr>
        <p:xfrm>
          <a:off x="774861" y="1866900"/>
          <a:ext cx="10572750" cy="3998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34284">
                  <a:extLst>
                    <a:ext uri="{9D8B030D-6E8A-4147-A177-3AD203B41FA5}">
                      <a16:colId xmlns:a16="http://schemas.microsoft.com/office/drawing/2014/main" xmlns="" val="3936392556"/>
                    </a:ext>
                  </a:extLst>
                </a:gridCol>
                <a:gridCol w="5338466">
                  <a:extLst>
                    <a:ext uri="{9D8B030D-6E8A-4147-A177-3AD203B41FA5}">
                      <a16:colId xmlns:a16="http://schemas.microsoft.com/office/drawing/2014/main" xmlns="" val="819770154"/>
                    </a:ext>
                  </a:extLst>
                </a:gridCol>
              </a:tblGrid>
              <a:tr h="43932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Ciencias naturales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506339"/>
                  </a:ext>
                </a:extLst>
              </a:tr>
              <a:tr h="467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dirty="0"/>
                        <a:t>Curso: 5 básico B.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4018407"/>
                  </a:ext>
                </a:extLst>
              </a:tr>
              <a:tr h="8852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Aprendizaje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CN03 OA 04 (tercero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Básico)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plantas medicinales; aspecto, nombre, uso, etc.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6943574"/>
                  </a:ext>
                </a:extLst>
              </a:tr>
              <a:tr h="8860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Contenido: </a:t>
                      </a: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ciencias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la vida/ la diversidad en los seres vivos.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712044"/>
                  </a:ext>
                </a:extLst>
              </a:tr>
              <a:tr h="8786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</a:t>
                      </a:r>
                      <a:r>
                        <a:rPr lang="es-ES" sz="20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algunas hierbas medicinales.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9949232"/>
                  </a:ext>
                </a:extLst>
              </a:tr>
              <a:tr h="4417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09955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61" y="4914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/>
              <a:t>Agenda de anticipación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258" y="2448933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604" y="2430643"/>
            <a:ext cx="3133616" cy="313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220" y="2314809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4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err="1"/>
              <a:t>Emojis</a:t>
            </a:r>
            <a:r>
              <a:rPr lang="es-ES_tradnl" b="1" dirty="0"/>
              <a:t> de las emociones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¿Cómo te sientes hoy?</a:t>
            </a:r>
          </a:p>
          <a:p>
            <a:r>
              <a:rPr lang="es-ES_tradnl" sz="3600" dirty="0"/>
              <a:t>¿Cómo te has sentido últimamente ?</a:t>
            </a:r>
            <a:endParaRPr lang="es-C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904" y="3358651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0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Objetivo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Conocer plantas medicinales; aspecto, nombre, uso, etc.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30655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691" y="2280083"/>
            <a:ext cx="9875520" cy="1356360"/>
          </a:xfrm>
        </p:spPr>
        <p:txBody>
          <a:bodyPr/>
          <a:lstStyle/>
          <a:p>
            <a:pPr algn="ctr"/>
            <a:r>
              <a:rPr lang="es-ES_tradnl" b="1" dirty="0" smtClean="0"/>
              <a:t>Las plantas medicinales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689" y="3474720"/>
            <a:ext cx="6135781" cy="23134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020" y="568643"/>
            <a:ext cx="2814862" cy="18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7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459" y="407894"/>
            <a:ext cx="9875520" cy="1356360"/>
          </a:xfrm>
        </p:spPr>
        <p:txBody>
          <a:bodyPr/>
          <a:lstStyle/>
          <a:p>
            <a:r>
              <a:rPr lang="es-CL" dirty="0" smtClean="0"/>
              <a:t>Beneficios de las plantas…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8108" y="1764254"/>
            <a:ext cx="9872871" cy="4038600"/>
          </a:xfrm>
        </p:spPr>
        <p:txBody>
          <a:bodyPr>
            <a:normAutofit/>
          </a:bodyPr>
          <a:lstStyle/>
          <a:p>
            <a:pPr algn="just"/>
            <a:r>
              <a:rPr lang="es-CL" sz="2400" dirty="0" smtClean="0"/>
              <a:t>Las plantas aparte del  alimento, combustible, madera, oxigeno y otros beneficios que nos entregan también nos brindan salud a través de sus hierbas medicinales, las cuales son plantas secas que tienen múltiples de beneficios para nuestra salud, por ejemplo: el matico, la manzanilla, la canela, el aloe vera, el romero, etc.</a:t>
            </a:r>
          </a:p>
          <a:p>
            <a:pPr algn="just"/>
            <a:r>
              <a:rPr lang="es-CL" sz="2400" dirty="0" smtClean="0"/>
              <a:t>Hoy conoceremos en especifico tres hierbas medicinales muy buenas para el ser humano.</a:t>
            </a:r>
            <a:endParaRPr lang="es-C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753" y="4015433"/>
            <a:ext cx="4061011" cy="25309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94" y="4398228"/>
            <a:ext cx="2151529" cy="1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2999" y="416859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s-CL" b="1" dirty="0" smtClean="0"/>
              <a:t>Menta:                                                           Manzanilla:                                               Canela: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76" y="830354"/>
            <a:ext cx="2930095" cy="21947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04" y="830355"/>
            <a:ext cx="3076568" cy="20473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63" y="830354"/>
            <a:ext cx="3077219" cy="22960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61957" y="2877671"/>
            <a:ext cx="3077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P</a:t>
            </a:r>
            <a:r>
              <a:rPr lang="es-CL" sz="2000" dirty="0" smtClean="0"/>
              <a:t>oseen </a:t>
            </a:r>
            <a:r>
              <a:rPr lang="es-CL" sz="2000" dirty="0"/>
              <a:t>componentes benéficos para el corazón y el resto del </a:t>
            </a:r>
            <a:r>
              <a:rPr lang="es-CL" sz="2000" dirty="0" smtClean="0"/>
              <a:t>sistema cardiovascular</a:t>
            </a:r>
            <a:r>
              <a:rPr lang="es-CL" sz="2000" dirty="0"/>
              <a:t>. Contribuyen a una circulación sanguínea adecuada. Esta planta, por sus propiedades, se utiliza con frecuencia para el tratamiento de </a:t>
            </a:r>
            <a:r>
              <a:rPr lang="es-CL" sz="2000" b="1" dirty="0"/>
              <a:t>cólicos</a:t>
            </a:r>
            <a:r>
              <a:rPr lang="es-CL" sz="2000" dirty="0"/>
              <a:t>, </a:t>
            </a:r>
            <a:r>
              <a:rPr lang="es-CL" sz="2000" b="1" dirty="0"/>
              <a:t>náuseas</a:t>
            </a:r>
            <a:r>
              <a:rPr lang="es-CL" sz="2000" dirty="0"/>
              <a:t> y para </a:t>
            </a:r>
            <a:r>
              <a:rPr lang="es-CL" sz="2000" b="1" dirty="0"/>
              <a:t>regular el vómito</a:t>
            </a:r>
            <a:r>
              <a:rPr lang="es-CL" sz="2000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458382" y="3438592"/>
            <a:ext cx="3509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Esta hierba tiene propiedades </a:t>
            </a:r>
            <a:r>
              <a:rPr lang="es-CL" sz="2000" b="1" dirty="0"/>
              <a:t>antiinflamatorias, antialérgicas, antibacterianas y sedantes.</a:t>
            </a:r>
            <a:endParaRPr lang="es-CL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8440004" y="3438592"/>
            <a:ext cx="32992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La canela es una especia con propiedades </a:t>
            </a:r>
            <a:r>
              <a:rPr lang="es-CL" sz="2000" b="1" dirty="0"/>
              <a:t>adelgazantes</a:t>
            </a:r>
            <a:r>
              <a:rPr lang="es-CL" sz="2000" dirty="0"/>
              <a:t> muy poderosas, ya que </a:t>
            </a:r>
            <a:r>
              <a:rPr lang="es-CL" sz="2000" b="1" dirty="0"/>
              <a:t>disminuye el hambre, estimula la digestión, desinflama el abdomen y reduce los niveles de colesterol malo en la sangre</a:t>
            </a:r>
            <a:r>
              <a:rPr lang="es-CL" sz="2000" dirty="0"/>
              <a:t>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7966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219765" cy="1004047"/>
          </a:xfrm>
        </p:spPr>
        <p:txBody>
          <a:bodyPr>
            <a:noAutofit/>
          </a:bodyPr>
          <a:lstStyle/>
          <a:p>
            <a:pPr algn="just"/>
            <a:r>
              <a:rPr lang="es-CL" sz="3600" b="1" dirty="0" smtClean="0"/>
              <a:t>Actividad: </a:t>
            </a:r>
            <a:r>
              <a:rPr lang="es-CL" sz="3600" dirty="0" smtClean="0"/>
              <a:t>Según los dolores presentados en los niños, elije una hierba medicinal que pueda ayudarlo.</a:t>
            </a:r>
            <a:endParaRPr lang="es-CL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18" y="1794340"/>
            <a:ext cx="2143125" cy="2143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822" y="1994364"/>
            <a:ext cx="2619375" cy="1743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577" y="1867566"/>
            <a:ext cx="1873062" cy="251981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142999" y="3933492"/>
            <a:ext cx="279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Miguel tiene vómitos.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035923" y="3926996"/>
            <a:ext cx="31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Josefa está con alergia.</a:t>
            </a:r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708931" y="4616471"/>
            <a:ext cx="295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Felipe quiere adelgazar un poco para el verano.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910602" y="5676536"/>
            <a:ext cx="1118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CANELA                                                 MENTA                                                   MANZANILLA</a:t>
            </a:r>
            <a:endParaRPr lang="es-CL" sz="2000" b="1" dirty="0">
              <a:solidFill>
                <a:srgbClr val="C00000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512793" y="5615085"/>
            <a:ext cx="2057400" cy="5230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redondeado 14"/>
          <p:cNvSpPr/>
          <p:nvPr/>
        </p:nvSpPr>
        <p:spPr>
          <a:xfrm>
            <a:off x="4882822" y="5615085"/>
            <a:ext cx="2057400" cy="5230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redondeado 15"/>
          <p:cNvSpPr/>
          <p:nvPr/>
        </p:nvSpPr>
        <p:spPr>
          <a:xfrm>
            <a:off x="8708931" y="5615085"/>
            <a:ext cx="2057400" cy="5230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56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/>
              <a:t>Despedida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808" y="1714500"/>
            <a:ext cx="3944142" cy="47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5694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236</TotalTime>
  <Words>297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Corbel</vt:lpstr>
      <vt:lpstr>Gill Sans MT</vt:lpstr>
      <vt:lpstr>Tahoma</vt:lpstr>
      <vt:lpstr>Basis</vt:lpstr>
      <vt:lpstr>Presentación de PowerPoint</vt:lpstr>
      <vt:lpstr>Agenda de anticipación</vt:lpstr>
      <vt:lpstr>Emojis de las emociones</vt:lpstr>
      <vt:lpstr>Objetivo</vt:lpstr>
      <vt:lpstr>Las plantas medicinales</vt:lpstr>
      <vt:lpstr>Beneficios de las plantas…</vt:lpstr>
      <vt:lpstr>Presentación de PowerPoint</vt:lpstr>
      <vt:lpstr>Actividad: Según los dolores presentados en los niños, elije una hierba medicinal que pueda ayudarlo.</vt:lpstr>
      <vt:lpstr>Despedida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22</cp:revision>
  <dcterms:created xsi:type="dcterms:W3CDTF">2020-09-22T13:21:08Z</dcterms:created>
  <dcterms:modified xsi:type="dcterms:W3CDTF">2020-11-02T23:22:01Z</dcterms:modified>
</cp:coreProperties>
</file>