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7" r:id="rId8"/>
    <p:sldId id="268" r:id="rId9"/>
    <p:sldId id="269" r:id="rId10"/>
    <p:sldId id="270" r:id="rId11"/>
    <p:sldId id="266" r:id="rId12"/>
    <p:sldId id="261" r:id="rId13"/>
    <p:sldId id="264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45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061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744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5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17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976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7770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8357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365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010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693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1617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72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398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94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248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837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E5D83-CBE7-42E7-A497-9370CEFFD511}" type="datetimeFigureOut">
              <a:rPr lang="es-CL" smtClean="0"/>
              <a:t>25-10-2020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820FAFA-AC6F-4821-82B7-0EF15BFFD9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174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481481"/>
              </p:ext>
            </p:extLst>
          </p:nvPr>
        </p:nvGraphicFramePr>
        <p:xfrm>
          <a:off x="908211" y="1390650"/>
          <a:ext cx="10006937" cy="37379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val="3356887079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val="1462940308"/>
                    </a:ext>
                  </a:extLst>
                </a:gridCol>
              </a:tblGrid>
              <a:tr h="4107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</a:t>
                      </a:r>
                      <a:r>
                        <a:rPr lang="es-ES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Lenguaje y comunicación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823870"/>
                  </a:ext>
                </a:extLst>
              </a:tr>
              <a:tr h="436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20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 panose="020B0502020104020203"/>
                        </a:defRPr>
                      </a:lvl9pPr>
                    </a:lstStyle>
                    <a:p>
                      <a:r>
                        <a:rPr lang="es-ES_tradnl" b="1" dirty="0"/>
                        <a:t>Curso: </a:t>
                      </a:r>
                      <a:r>
                        <a:rPr lang="es-ES_tradnl" dirty="0"/>
                        <a:t>5 básico B</a:t>
                      </a:r>
                      <a:endParaRPr lang="es-CL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525113"/>
                  </a:ext>
                </a:extLst>
              </a:tr>
              <a:tr h="82764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Objetivo de Aprendizaje: </a:t>
                      </a:r>
                      <a:r>
                        <a:rPr lang="es-CL" sz="180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OA_20</a:t>
                      </a:r>
                      <a:r>
                        <a:rPr lang="es-CL" sz="1800" kern="1200" baseline="0" dirty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kern="1200" dirty="0">
                          <a:solidFill>
                            <a:schemeClr val="tx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(cuarto básico) Identificar verbos en textos breves.</a:t>
                      </a:r>
                      <a:endParaRPr lang="es-CL" sz="20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160192"/>
                  </a:ext>
                </a:extLst>
              </a:tr>
              <a:tr h="82835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Contenido: </a:t>
                      </a:r>
                      <a:r>
                        <a:rPr lang="es-ES_tradnl" sz="20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Escritura</a:t>
                      </a:r>
                      <a:r>
                        <a:rPr lang="es-ES_tradnl" sz="20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 manejo de la lengua.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850260"/>
                  </a:ext>
                </a:extLst>
              </a:tr>
              <a:tr h="8214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Habilidad: </a:t>
                      </a:r>
                      <a:r>
                        <a:rPr lang="es-ES_tradnl" sz="20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identificar y escribir verbos.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728069"/>
                  </a:ext>
                </a:extLst>
              </a:tr>
              <a:tr h="4130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26 de octubre al viernes 30 de octubre)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6537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61" y="186645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2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5B327F-964B-4E2E-BE4A-6042DBB53F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60444" y="1665831"/>
            <a:ext cx="10394707" cy="3311189"/>
          </a:xfrm>
        </p:spPr>
        <p:txBody>
          <a:bodyPr/>
          <a:lstStyle/>
          <a:p>
            <a:r>
              <a:rPr lang="es-CL" sz="4400" dirty="0"/>
              <a:t>Rosa pesca los peces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90404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F612D-079A-4511-85D4-63F4B573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Identifica los verbos en el siguiente texto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D602D8-0F74-4698-BA3A-892FAAF2A3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9782" y="1709047"/>
            <a:ext cx="10394707" cy="3311189"/>
          </a:xfrm>
        </p:spPr>
        <p:txBody>
          <a:bodyPr>
            <a:normAutofit/>
          </a:bodyPr>
          <a:lstStyle/>
          <a:p>
            <a:pPr algn="just"/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Juan y carla son amigos desde hace mucho tiempo, les gusta mucho saltar, correr y nadar en la piscina de carla, siempre se reúnen a jugar y pasar tiempo juntos. Juan estuvo de cumpleaños y carla le regaló una pelota de futbol, a juan le encanto su regalo y juntos fueron al parque a jugar futbol.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BBA0EC-7B11-4DC0-BA8E-9D24DDF98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071" y="4403863"/>
            <a:ext cx="2501363" cy="19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0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6" y="277314"/>
            <a:ext cx="10396882" cy="1151965"/>
          </a:xfrm>
        </p:spPr>
        <p:txBody>
          <a:bodyPr/>
          <a:lstStyle/>
          <a:p>
            <a:pPr algn="ctr"/>
            <a:r>
              <a:rPr lang="es-ES_tradnl" dirty="0"/>
              <a:t>Cierre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429279"/>
            <a:ext cx="10394707" cy="37582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_tradnl" sz="3200" dirty="0"/>
              <a:t>Identificar cual es el verbo:</a:t>
            </a:r>
          </a:p>
          <a:p>
            <a:pPr marL="0" indent="0">
              <a:buNone/>
            </a:pPr>
            <a:r>
              <a:rPr lang="es-ES_tradnl" sz="3200" dirty="0"/>
              <a:t>Correr / coche</a:t>
            </a:r>
          </a:p>
          <a:p>
            <a:pPr marL="0" indent="0">
              <a:buNone/>
            </a:pPr>
            <a:r>
              <a:rPr lang="es-ES_tradnl" sz="3200" dirty="0"/>
              <a:t> hablar / </a:t>
            </a:r>
            <a:r>
              <a:rPr lang="es-ES_tradnl" sz="3200" dirty="0" err="1"/>
              <a:t>hADA</a:t>
            </a:r>
            <a:endParaRPr lang="es-ES_tradnl" sz="3200" dirty="0"/>
          </a:p>
          <a:p>
            <a:pPr marL="0" indent="0">
              <a:buNone/>
            </a:pPr>
            <a:r>
              <a:rPr lang="es-ES_tradnl" sz="3200" dirty="0"/>
              <a:t>Saltar   / salar</a:t>
            </a:r>
          </a:p>
          <a:p>
            <a:pPr marL="0" indent="0">
              <a:buNone/>
            </a:pPr>
            <a:r>
              <a:rPr lang="es-ES_tradnl" sz="3200" dirty="0"/>
              <a:t>Cantar / centro</a:t>
            </a:r>
          </a:p>
          <a:p>
            <a:pPr marL="0" indent="0">
              <a:buNone/>
            </a:pPr>
            <a:r>
              <a:rPr lang="es-ES_tradnl" sz="3200" dirty="0"/>
              <a:t>Caminar  / comida</a:t>
            </a:r>
          </a:p>
          <a:p>
            <a:pPr marL="0" indent="0">
              <a:buNone/>
            </a:pPr>
            <a:r>
              <a:rPr lang="es-ES_tradnl" sz="3200" dirty="0"/>
              <a:t>Escribir / </a:t>
            </a:r>
            <a:r>
              <a:rPr lang="es-ES_tradnl" sz="3200" dirty="0" err="1"/>
              <a:t>impresion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323873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Despedida 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15405" y="1435100"/>
            <a:ext cx="3937674" cy="47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Agenda de anticipación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2091746"/>
            <a:ext cx="5011346" cy="310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147" y="2091747"/>
            <a:ext cx="2950764" cy="2956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7911" y="1951370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Emojis</a:t>
            </a:r>
            <a:r>
              <a:rPr lang="es-ES_tradnl" dirty="0"/>
              <a:t>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1450" y="1261782"/>
            <a:ext cx="10394707" cy="3311189"/>
          </a:xfrm>
        </p:spPr>
        <p:txBody>
          <a:bodyPr/>
          <a:lstStyle/>
          <a:p>
            <a:r>
              <a:rPr lang="es-ES_tradnl" sz="3200" dirty="0"/>
              <a:t>¿Cómo te sientes hoy?</a:t>
            </a:r>
          </a:p>
          <a:p>
            <a:r>
              <a:rPr lang="es-ES_tradnl" sz="3200" dirty="0"/>
              <a:t>¿Cómo te has sentido últimamente?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391" y="3158576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OBJETIVO DE LA CLASE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588770"/>
            <a:ext cx="10394707" cy="2996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200" dirty="0">
                <a:latin typeface="Corbel" panose="020B0503020204020204"/>
              </a:rPr>
              <a:t>Identificar VERBOS EN TEXTOS BREVES.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72998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98120"/>
            <a:ext cx="10396882" cy="838199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¿Qué son los verbos?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8" y="1453796"/>
            <a:ext cx="10394707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400" dirty="0"/>
              <a:t>          CASA                                              CORRER</a:t>
            </a:r>
            <a:endParaRPr lang="es-CL" sz="4400" dirty="0"/>
          </a:p>
        </p:txBody>
      </p:sp>
      <p:sp>
        <p:nvSpPr>
          <p:cNvPr id="4" name="Up Arrow 3"/>
          <p:cNvSpPr/>
          <p:nvPr/>
        </p:nvSpPr>
        <p:spPr>
          <a:xfrm>
            <a:off x="4557122" y="3922677"/>
            <a:ext cx="1736847" cy="12597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265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5F48D-9489-435B-8945-041CA1FA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Escribir oraciones e Identificar los verbos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E275FD-C790-4D70-AD26-860AAF10BA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732091"/>
            <a:ext cx="10394707" cy="3794065"/>
          </a:xfrm>
        </p:spPr>
        <p:txBody>
          <a:bodyPr>
            <a:normAutofit/>
          </a:bodyPr>
          <a:lstStyle/>
          <a:p>
            <a:r>
              <a:rPr lang="es-CL" sz="4000" dirty="0"/>
              <a:t>Los niños saltan la cuerda</a:t>
            </a:r>
          </a:p>
        </p:txBody>
      </p:sp>
    </p:spTree>
    <p:extLst>
      <p:ext uri="{BB962C8B-B14F-4D97-AF65-F5344CB8AC3E}">
        <p14:creationId xmlns:p14="http://schemas.microsoft.com/office/powerpoint/2010/main" val="43197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FB6E1C-527A-48F6-A13D-B1F3EF0AB0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sz="4000" dirty="0"/>
              <a:t>     Pepa corre muy fuerte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094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766930-9BA8-4B45-8EB1-46944D4044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sz="4400" dirty="0"/>
              <a:t>El grupo baila zamba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481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D257BD-DA74-451F-B96E-4514FE1F48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sz="4400" dirty="0"/>
              <a:t>En el colegio comen avena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8909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118</TotalTime>
  <Words>229</Words>
  <Application>Microsoft Office PowerPoint</Application>
  <PresentationFormat>Panorámica</PresentationFormat>
  <Paragraphs>32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Corbel</vt:lpstr>
      <vt:lpstr>Gill Sans MT</vt:lpstr>
      <vt:lpstr>Impact</vt:lpstr>
      <vt:lpstr>Tahoma</vt:lpstr>
      <vt:lpstr>Main Event</vt:lpstr>
      <vt:lpstr>Presentación de PowerPoint</vt:lpstr>
      <vt:lpstr>Agenda de anticipación</vt:lpstr>
      <vt:lpstr>Emojis de las emociones</vt:lpstr>
      <vt:lpstr>OBJETIVO DE LA CLASE</vt:lpstr>
      <vt:lpstr>¿Qué son los verbos?</vt:lpstr>
      <vt:lpstr>Escribir oraciones e Identificar los verbos </vt:lpstr>
      <vt:lpstr>Presentación de PowerPoint</vt:lpstr>
      <vt:lpstr>Presentación de PowerPoint</vt:lpstr>
      <vt:lpstr>Presentación de PowerPoint</vt:lpstr>
      <vt:lpstr>Presentación de PowerPoint</vt:lpstr>
      <vt:lpstr>Identifica los verbos en el siguiente texto</vt:lpstr>
      <vt:lpstr>Cierre</vt:lpstr>
      <vt:lpstr>Despedida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Ivonne Arriagada Tabilo</cp:lastModifiedBy>
  <cp:revision>16</cp:revision>
  <dcterms:created xsi:type="dcterms:W3CDTF">2020-09-22T12:49:01Z</dcterms:created>
  <dcterms:modified xsi:type="dcterms:W3CDTF">2020-10-26T00:55:13Z</dcterms:modified>
</cp:coreProperties>
</file>