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9" r:id="rId5"/>
    <p:sldId id="271" r:id="rId6"/>
    <p:sldId id="272" r:id="rId7"/>
    <p:sldId id="273" r:id="rId8"/>
    <p:sldId id="274" r:id="rId9"/>
    <p:sldId id="276" r:id="rId10"/>
    <p:sldId id="275" r:id="rId11"/>
    <p:sldId id="267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5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159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14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3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0485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4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984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403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37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317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25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2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182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192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127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654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55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845ECE-59BD-476D-ACA7-271369A6228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9609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443706"/>
              </p:ext>
            </p:extLst>
          </p:nvPr>
        </p:nvGraphicFramePr>
        <p:xfrm>
          <a:off x="1389063" y="1866900"/>
          <a:ext cx="10440987" cy="39008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69051">
                  <a:extLst>
                    <a:ext uri="{9D8B030D-6E8A-4147-A177-3AD203B41FA5}">
                      <a16:colId xmlns:a16="http://schemas.microsoft.com/office/drawing/2014/main" val="192664230"/>
                    </a:ext>
                  </a:extLst>
                </a:gridCol>
                <a:gridCol w="5271936">
                  <a:extLst>
                    <a:ext uri="{9D8B030D-6E8A-4147-A177-3AD203B41FA5}">
                      <a16:colId xmlns:a16="http://schemas.microsoft.com/office/drawing/2014/main" val="1684021450"/>
                    </a:ext>
                  </a:extLst>
                </a:gridCol>
              </a:tblGrid>
              <a:tr h="4037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historia y geografía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59691"/>
                  </a:ext>
                </a:extLst>
              </a:tr>
              <a:tr h="56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dirty="0"/>
                        <a:t> </a:t>
                      </a:r>
                      <a:r>
                        <a:rPr lang="es-ES_tradnl" sz="2000" dirty="0">
                          <a:solidFill>
                            <a:schemeClr val="bg1"/>
                          </a:solidFill>
                        </a:rPr>
                        <a:t>Curso: 5 básico B</a:t>
                      </a:r>
                      <a:endParaRPr lang="es-CL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68487"/>
                  </a:ext>
                </a:extLst>
              </a:tr>
              <a:tr h="80772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Aprendizaje: 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que es un patrimonio cultural; la importancia,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quien los cuida y tipos que existen.</a:t>
                      </a:r>
                      <a:endParaRPr lang="es-CL" sz="20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63333"/>
                  </a:ext>
                </a:extLst>
              </a:tr>
              <a:tr h="91184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Contenido: 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diversidad cultural y legados en el presente.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75800"/>
                  </a:ext>
                </a:extLst>
              </a:tr>
              <a:tr h="80749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Habilidad: 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que es un patrimonio cultural.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225428"/>
                  </a:ext>
                </a:extLst>
              </a:tr>
              <a:tr h="4060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r>
                        <a:rPr lang="es-ES" sz="20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26</a:t>
                      </a:r>
                      <a:r>
                        <a:rPr lang="es-ES" sz="20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octubre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 viernes 30</a:t>
                      </a:r>
                      <a:r>
                        <a:rPr lang="es-ES" sz="20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octubre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683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63" y="5295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E682D4-1090-4DB3-B2E4-48F4E9700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32" y="0"/>
            <a:ext cx="10884936" cy="3615267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Existe el patrimonio natural, por un lado, que se refiere a los espacios naturales que ya sea por su belleza o por su función social, cultural o científica es necesario conservar (por ejemplo, las flores del desierto); y existe, por otro lado, el patrimonio cultural, que son las manifestaciones culturales tanto de nuestros antepasados como las nuestras.</a:t>
            </a:r>
            <a:endParaRPr lang="es-CL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DD8B91-2D87-4E32-A748-EA514C7CE5F4}"/>
              </a:ext>
            </a:extLst>
          </p:cNvPr>
          <p:cNvSpPr txBox="1"/>
          <p:nvPr/>
        </p:nvSpPr>
        <p:spPr>
          <a:xfrm>
            <a:off x="1440312" y="3586186"/>
            <a:ext cx="997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!A  cuidar nuestros patrimonios culturales¡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FABE3F-3E18-43CE-B145-E405DB44C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001" y="4170961"/>
            <a:ext cx="2663687" cy="22058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1983C5B-EFAC-41A1-8545-31E1222A7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625" y="4170961"/>
            <a:ext cx="3559865" cy="23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852" y="128692"/>
            <a:ext cx="8534400" cy="1507067"/>
          </a:xfrm>
        </p:spPr>
        <p:txBody>
          <a:bodyPr/>
          <a:lstStyle/>
          <a:p>
            <a:r>
              <a:rPr lang="es-ES_tradnl" dirty="0"/>
              <a:t>Despedida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741" y="1508552"/>
            <a:ext cx="3938357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3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652" y="0"/>
            <a:ext cx="8534400" cy="1507067"/>
          </a:xfrm>
        </p:spPr>
        <p:txBody>
          <a:bodyPr/>
          <a:lstStyle/>
          <a:p>
            <a:r>
              <a:rPr lang="es-ES_tradnl" dirty="0"/>
              <a:t>AGENDA DE ANTICIPACION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07" y="2106033"/>
            <a:ext cx="5011346" cy="310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353" y="2179191"/>
            <a:ext cx="2950720" cy="2956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260" y="1898750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1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572" y="-130388"/>
            <a:ext cx="8534400" cy="1507067"/>
          </a:xfrm>
        </p:spPr>
        <p:txBody>
          <a:bodyPr/>
          <a:lstStyle/>
          <a:p>
            <a:r>
              <a:rPr lang="es-ES_tradnl" dirty="0"/>
              <a:t>EMOJIS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24278"/>
            <a:ext cx="9797732" cy="3683001"/>
          </a:xfrm>
        </p:spPr>
        <p:txBody>
          <a:bodyPr/>
          <a:lstStyle/>
          <a:p>
            <a:r>
              <a:rPr lang="es-ES_tradnl" sz="3200" dirty="0"/>
              <a:t>¿Cómo te sientes hoy?</a:t>
            </a:r>
          </a:p>
          <a:p>
            <a:r>
              <a:rPr lang="es-ES_tradnl" sz="3200" dirty="0"/>
              <a:t>¿Cómo te has sentido últimamente?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354" y="3218178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8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67267"/>
            <a:ext cx="8534400" cy="1507067"/>
          </a:xfrm>
        </p:spPr>
        <p:txBody>
          <a:bodyPr/>
          <a:lstStyle/>
          <a:p>
            <a:r>
              <a:rPr lang="es-ES_tradnl" dirty="0"/>
              <a:t>Objetivo de la clase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17040"/>
            <a:ext cx="10357168" cy="361526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Conocer que es un patrimonio cultural; la importancia,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quien los cuida (UNESCO) y tipos que existen.</a:t>
            </a:r>
            <a:endParaRPr lang="es-CL" sz="28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25610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7F8D0-393F-472F-941C-E0CD2E6A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86" y="182585"/>
            <a:ext cx="8534400" cy="1507067"/>
          </a:xfrm>
        </p:spPr>
        <p:txBody>
          <a:bodyPr/>
          <a:lstStyle/>
          <a:p>
            <a:r>
              <a:rPr lang="es-CL" b="1" dirty="0"/>
              <a:t>Que es un patrimonio cultural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113AFA-17DA-4E09-AE63-FE7A7819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89" y="1096249"/>
            <a:ext cx="10209075" cy="3615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200" dirty="0"/>
              <a:t>Un patrimonio cultural es un conjunto de bienes culturales valiosos que heredamos de nuestros antepasados y que nos permiten conocer nuestra historia y preservarla en el tiempo.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E63C7E-9178-4F42-8398-E42978DA3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729" y="4147722"/>
            <a:ext cx="3907114" cy="260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9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4EA41-EE28-4A92-8FF3-AFF43D34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070" y="140619"/>
            <a:ext cx="8534400" cy="1171345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Pueden ser tangibles o intangibles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FAA7EB-0C9E-46A8-AF67-980063A20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60" y="1460317"/>
            <a:ext cx="8534400" cy="879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/>
              <a:t>¿Qué significa esto?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95F7C2-A3BE-4230-8EBA-EDAE54C55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086" y="1212760"/>
            <a:ext cx="1374914" cy="137491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0C9C5D-06C9-478F-8047-1AA3D39AFACD}"/>
              </a:ext>
            </a:extLst>
          </p:cNvPr>
          <p:cNvSpPr txBox="1"/>
          <p:nvPr/>
        </p:nvSpPr>
        <p:spPr>
          <a:xfrm>
            <a:off x="670960" y="3300831"/>
            <a:ext cx="11131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El patrimonio tangible se puede tocar: </a:t>
            </a:r>
            <a:r>
              <a:rPr lang="es-CL" sz="2000" dirty="0"/>
              <a:t>Son bienes inmuebles, esculturas, estatuas, cuadros, instrumentos musicales, artesanía, etc. </a:t>
            </a:r>
          </a:p>
          <a:p>
            <a:endParaRPr lang="es-CL" sz="2000" dirty="0"/>
          </a:p>
          <a:p>
            <a:endParaRPr lang="es-CL" sz="2000" dirty="0"/>
          </a:p>
          <a:p>
            <a:r>
              <a:rPr lang="es-CL" sz="2000" b="1" dirty="0"/>
              <a:t>El patrimonio intangible no puede tocarse: </a:t>
            </a:r>
            <a:r>
              <a:rPr lang="es-CL" sz="2000" dirty="0"/>
              <a:t>No son cosas materiales, son bailes, idiomas, celebraciones, fiestas, comidas, etc.</a:t>
            </a:r>
          </a:p>
        </p:txBody>
      </p:sp>
    </p:spTree>
    <p:extLst>
      <p:ext uri="{BB962C8B-B14F-4D97-AF65-F5344CB8AC3E}">
        <p14:creationId xmlns:p14="http://schemas.microsoft.com/office/powerpoint/2010/main" val="169229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FA21A-C9EB-4B41-A478-0433C7F9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53872"/>
            <a:ext cx="8534400" cy="1144842"/>
          </a:xfrm>
        </p:spPr>
        <p:txBody>
          <a:bodyPr/>
          <a:lstStyle/>
          <a:p>
            <a:r>
              <a:rPr lang="es-CL" b="1" dirty="0"/>
              <a:t>Patrimonios culturales tangibles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C5FEC9-316C-4AE5-BCF2-CE68F5CA4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863" y="1672450"/>
            <a:ext cx="3457153" cy="23058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9161603-2EA6-4857-AA76-FBB9243B4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158" y="1227827"/>
            <a:ext cx="3238500" cy="29241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D4BF7A-365C-444C-9995-4EA4C55D7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63" y="4382282"/>
            <a:ext cx="5559289" cy="22584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F2E2901-1DB0-4258-89E1-3874C6D81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565" y="4231698"/>
            <a:ext cx="3519061" cy="240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3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57F06-29DF-4EDA-92C7-286EA66D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259890"/>
            <a:ext cx="9925878" cy="1184598"/>
          </a:xfrm>
        </p:spPr>
        <p:txBody>
          <a:bodyPr/>
          <a:lstStyle/>
          <a:p>
            <a:r>
              <a:rPr lang="es-CL" b="1" dirty="0"/>
              <a:t>Patrimonios culturales intangibles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ABCFC5-2BBB-4093-8F2B-271692A8D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435" y="1247693"/>
            <a:ext cx="3872947" cy="23237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A5CA30-C3F7-404D-916E-F9037E028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204" y="1444488"/>
            <a:ext cx="2857500" cy="21431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9B2BF6B-0719-457B-9FF7-03BFD641C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18" y="1303062"/>
            <a:ext cx="3143250" cy="24098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E04519-E6FE-494F-AA8F-9DFBAE1B9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552" y="3844235"/>
            <a:ext cx="3765273" cy="25101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2CA9DD-7C35-400F-B61B-C695F79A8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0347" y="3856009"/>
            <a:ext cx="4697895" cy="281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1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AF97E-B497-4B08-888A-C78C68AC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332" y="379159"/>
            <a:ext cx="10275336" cy="1012320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/>
              <a:t>¿Quien se encarga de cuidar nuestros patrimonios?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6EA0A5-3980-4F7A-898C-6B590311B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36036"/>
            <a:ext cx="10549456" cy="2565032"/>
          </a:xfrm>
        </p:spPr>
        <p:txBody>
          <a:bodyPr/>
          <a:lstStyle/>
          <a:p>
            <a:pPr algn="just"/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 UNESCO es la encargada </a:t>
            </a: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de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defensa de los patrimonios culturales. La Organización de las Naciones Unidas para la Educación, la Ciencia y la Cultura (UNESCO) se propone promover la identificación, la protección y la preservación del </a:t>
            </a: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patrimonio cultural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y natural de todo el mundo considerado especialmente valioso para la humanidad.</a:t>
            </a: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98491C-D1E2-4906-91C9-B4B67DEA85F4}"/>
              </a:ext>
            </a:extLst>
          </p:cNvPr>
          <p:cNvSpPr txBox="1"/>
          <p:nvPr/>
        </p:nvSpPr>
        <p:spPr>
          <a:xfrm>
            <a:off x="684212" y="4301068"/>
            <a:ext cx="10549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/>
              <a:t>Tanto como el gobierno como nosotros somos responsables de entregar cuidado a nuestros patrimonios culturales, los cuales nos brindan historia, identidad y hermosas costumbres para que perduren en el tiempo.</a:t>
            </a:r>
          </a:p>
        </p:txBody>
      </p:sp>
    </p:spTree>
    <p:extLst>
      <p:ext uri="{BB962C8B-B14F-4D97-AF65-F5344CB8AC3E}">
        <p14:creationId xmlns:p14="http://schemas.microsoft.com/office/powerpoint/2010/main" val="387214863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214</TotalTime>
  <Words>392</Words>
  <Application>Microsoft Office PowerPoint</Application>
  <PresentationFormat>Panorámica</PresentationFormat>
  <Paragraphs>31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Tahoma</vt:lpstr>
      <vt:lpstr>Wingdings 3</vt:lpstr>
      <vt:lpstr>Slice</vt:lpstr>
      <vt:lpstr>Presentación de PowerPoint</vt:lpstr>
      <vt:lpstr>AGENDA DE ANTICIPACION</vt:lpstr>
      <vt:lpstr>EMOJIS DE LAS EMOCIONES</vt:lpstr>
      <vt:lpstr>Objetivo de la clase</vt:lpstr>
      <vt:lpstr>Que es un patrimonio cultural</vt:lpstr>
      <vt:lpstr>Pueden ser tangibles o intangibles</vt:lpstr>
      <vt:lpstr>Patrimonios culturales tangibles</vt:lpstr>
      <vt:lpstr>Patrimonios culturales intangibles</vt:lpstr>
      <vt:lpstr>¿Quien se encarga de cuidar nuestros patrimonios?</vt:lpstr>
      <vt:lpstr>Presentación de PowerPoint</vt:lpstr>
      <vt:lpstr>Despedida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Ivonne Arriagada Tabilo</cp:lastModifiedBy>
  <cp:revision>19</cp:revision>
  <dcterms:created xsi:type="dcterms:W3CDTF">2020-09-22T14:13:00Z</dcterms:created>
  <dcterms:modified xsi:type="dcterms:W3CDTF">2020-10-26T01:59:25Z</dcterms:modified>
</cp:coreProperties>
</file>