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6" r:id="rId8"/>
    <p:sldId id="263" r:id="rId9"/>
    <p:sldId id="261" r:id="rId10"/>
    <p:sldId id="262" r:id="rId11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993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7800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5795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6087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06572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8673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414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6607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7225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74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s-CL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990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971076A-F3D1-4571-9BB4-7E67B9A9A04B}" type="datetimeFigureOut">
              <a:rPr lang="es-CL" smtClean="0"/>
              <a:t>19-10-2020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609DA3F-486A-4C1A-A56B-F2C9EA18EE5E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4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2134196"/>
              </p:ext>
            </p:extLst>
          </p:nvPr>
        </p:nvGraphicFramePr>
        <p:xfrm>
          <a:off x="838200" y="1825625"/>
          <a:ext cx="10006937" cy="400870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954165">
                  <a:extLst>
                    <a:ext uri="{9D8B030D-6E8A-4147-A177-3AD203B41FA5}">
                      <a16:colId xmlns:a16="http://schemas.microsoft.com/office/drawing/2014/main" val="400396119"/>
                    </a:ext>
                  </a:extLst>
                </a:gridCol>
                <a:gridCol w="5052772">
                  <a:extLst>
                    <a:ext uri="{9D8B030D-6E8A-4147-A177-3AD203B41FA5}">
                      <a16:colId xmlns:a16="http://schemas.microsoft.com/office/drawing/2014/main" val="2167485663"/>
                    </a:ext>
                  </a:extLst>
                </a:gridCol>
              </a:tblGrid>
              <a:tr h="399176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</a:t>
                      </a:r>
                      <a:endParaRPr lang="es-ES" sz="2000" b="1" dirty="0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R="1750695" algn="ctr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Asignatura:</a:t>
                      </a:r>
                      <a:r>
                        <a:rPr lang="es-ES" sz="2000" b="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MATEMATICAS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1096571"/>
                  </a:ext>
                </a:extLst>
              </a:tr>
              <a:tr h="4354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endParaRPr lang="es-ES" sz="2000" b="1" smtClean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67945" algn="l">
                        <a:lnSpc>
                          <a:spcPts val="1685"/>
                        </a:lnSpc>
                        <a:spcAft>
                          <a:spcPts val="0"/>
                        </a:spcAft>
                      </a:pPr>
                      <a:r>
                        <a:rPr lang="es-ES" sz="2000" b="1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Docente</a:t>
                      </a:r>
                      <a:r>
                        <a:rPr lang="es-ES" sz="2000" b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Mery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Anne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err="1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Bestrin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CL" sz="28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CL" sz="2800" dirty="0" smtClean="0">
                          <a:solidFill>
                            <a:schemeClr val="bg1"/>
                          </a:solidFill>
                        </a:rPr>
                        <a:t>Curso:</a:t>
                      </a:r>
                      <a:r>
                        <a:rPr lang="es-CL" sz="2800" baseline="0" dirty="0" smtClean="0">
                          <a:solidFill>
                            <a:schemeClr val="bg1"/>
                          </a:solidFill>
                        </a:rPr>
                        <a:t> 5 básico</a:t>
                      </a:r>
                      <a:endParaRPr lang="es-CL" sz="2800" dirty="0">
                        <a:solidFill>
                          <a:schemeClr val="bg1"/>
                        </a:solidFill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896932"/>
                  </a:ext>
                </a:extLst>
              </a:tr>
              <a:tr h="129615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Objetivo de Aprendizaje</a:t>
                      </a:r>
                      <a:r>
                        <a:rPr lang="es-CL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  <a:r>
                        <a:rPr lang="es-CL" sz="2000" b="1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CL" sz="1800" kern="1200" dirty="0" smtClean="0">
                          <a:solidFill>
                            <a:schemeClr val="bg1"/>
                          </a:solidFill>
                          <a:effectLst/>
                          <a:latin typeface="Corbel" panose="020B0503020204020204"/>
                          <a:ea typeface="+mn-ea"/>
                          <a:cs typeface="+mn-cs"/>
                        </a:rPr>
                        <a:t>OA_15 (TERCERO BÁSICO) Resolver problemas rutinarios que incluyan dinero.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800" kern="1200" dirty="0" smtClean="0">
                        <a:solidFill>
                          <a:schemeClr val="bg1"/>
                        </a:solidFill>
                        <a:effectLst/>
                        <a:latin typeface="Corbel" panose="020B0503020204020204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1103940"/>
                  </a:ext>
                </a:extLst>
              </a:tr>
              <a:tr h="805063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Contenido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números/ operaciones.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5517174"/>
                  </a:ext>
                </a:extLst>
              </a:tr>
              <a:tr h="638845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Habilidad</a:t>
                      </a:r>
                      <a:r>
                        <a:rPr lang="es-ES" sz="2000" b="1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Resolver problemas utilizando dinero.</a:t>
                      </a:r>
                      <a:endParaRPr lang="es-CL" sz="2000" b="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74543"/>
                  </a:ext>
                </a:extLst>
              </a:tr>
              <a:tr h="40141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marL="67945" algn="l">
                        <a:lnSpc>
                          <a:spcPts val="1685"/>
                        </a:lnSpc>
                        <a:spcBef>
                          <a:spcPts val="15"/>
                        </a:spcBef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Semana Nº: </a:t>
                      </a:r>
                      <a:r>
                        <a:rPr lang="es-ES" sz="2000" b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28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(lunes 19</a:t>
                      </a:r>
                      <a:r>
                        <a:rPr lang="es-ES" sz="2000" baseline="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octubre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 viernes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23 </a:t>
                      </a:r>
                      <a:r>
                        <a:rPr lang="es-ES" sz="2000" dirty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 </a:t>
                      </a:r>
                      <a:r>
                        <a:rPr lang="es-ES" sz="2000" dirty="0" smtClean="0"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octubre)</a:t>
                      </a:r>
                      <a:endParaRPr lang="es-CL" sz="2000" dirty="0">
                        <a:solidFill>
                          <a:schemeClr val="bg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98528"/>
                  </a:ext>
                </a:extLst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35" y="388312"/>
            <a:ext cx="2145978" cy="103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3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26184" y="617851"/>
            <a:ext cx="7729728" cy="1188720"/>
          </a:xfrm>
        </p:spPr>
        <p:txBody>
          <a:bodyPr/>
          <a:lstStyle/>
          <a:p>
            <a:r>
              <a:rPr lang="es-CL" dirty="0" smtClean="0"/>
              <a:t>Despedida</a:t>
            </a:r>
            <a:endParaRPr lang="es-CL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782" y="2153412"/>
            <a:ext cx="3461909" cy="422871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769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Agenda de anticipación</a:t>
            </a:r>
            <a:endParaRPr lang="es-C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6641" y="2638425"/>
            <a:ext cx="5010882" cy="3101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523" y="2600688"/>
            <a:ext cx="3133616" cy="313971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1139" y="2503143"/>
            <a:ext cx="2670279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err="1" smtClean="0"/>
              <a:t>Emojis</a:t>
            </a:r>
            <a:r>
              <a:rPr lang="es-CL" dirty="0" smtClean="0"/>
              <a:t> de las emociones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6116" y="2527685"/>
            <a:ext cx="7729728" cy="3101983"/>
          </a:xfrm>
        </p:spPr>
        <p:txBody>
          <a:bodyPr/>
          <a:lstStyle/>
          <a:p>
            <a:pPr marL="0" indent="0">
              <a:buNone/>
            </a:pPr>
            <a:r>
              <a:rPr lang="es-ES_tradnl" sz="3600" dirty="0"/>
              <a:t>¿Cómo te sientes hoy?</a:t>
            </a:r>
          </a:p>
          <a:p>
            <a:pPr marL="0" indent="0">
              <a:buNone/>
            </a:pPr>
            <a:r>
              <a:rPr lang="es-ES_tradnl" sz="3600" dirty="0"/>
              <a:t>¿Cómo te has sentido últimamente?</a:t>
            </a:r>
            <a:endParaRPr lang="es-CL" sz="3600" dirty="0"/>
          </a:p>
          <a:p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554" y="3528095"/>
            <a:ext cx="4755292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6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Objetivo de la clase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9440" y="2701106"/>
            <a:ext cx="7729728" cy="3101983"/>
          </a:xfrm>
        </p:spPr>
        <p:txBody>
          <a:bodyPr>
            <a:normAutofit/>
          </a:bodyPr>
          <a:lstStyle/>
          <a:p>
            <a:r>
              <a:rPr lang="es-CL" sz="2800" dirty="0"/>
              <a:t>Resolver problemas rutinarios que incluyan dinero.</a:t>
            </a:r>
            <a:endParaRPr lang="es-CL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9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388" y="210713"/>
            <a:ext cx="7729728" cy="1188720"/>
          </a:xfrm>
        </p:spPr>
        <p:txBody>
          <a:bodyPr/>
          <a:lstStyle/>
          <a:p>
            <a:r>
              <a:rPr lang="es-ES_tradnl" dirty="0" smtClean="0"/>
              <a:t/>
            </a:r>
            <a:br>
              <a:rPr lang="es-ES_tradnl" dirty="0" smtClean="0"/>
            </a:br>
            <a:r>
              <a:rPr lang="es-ES_tradnl" dirty="0" smtClean="0"/>
              <a:t>monedas y billetes chilenos</a:t>
            </a:r>
            <a:endParaRPr lang="es-C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560" y="2329034"/>
            <a:ext cx="6096000" cy="4219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959" y="2329034"/>
            <a:ext cx="5063626" cy="416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94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136" y="271009"/>
            <a:ext cx="7729728" cy="1188720"/>
          </a:xfrm>
        </p:spPr>
        <p:txBody>
          <a:bodyPr/>
          <a:lstStyle/>
          <a:p>
            <a:r>
              <a:rPr lang="es-ES_tradnl" dirty="0" smtClean="0"/>
              <a:t>Selecciona el billete con mas valor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8787" y="1648914"/>
            <a:ext cx="6337847" cy="520908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31076" y="520262"/>
            <a:ext cx="1639614" cy="9394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593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Selecciona la moneda con menos valor</a:t>
            </a:r>
            <a:endParaRPr lang="es-C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33557" y="2311067"/>
            <a:ext cx="6457283" cy="44684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30" y="1071329"/>
            <a:ext cx="1658256" cy="97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2361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 	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_tradnl" sz="2400" dirty="0" smtClean="0"/>
              <a:t>Con apoyo de PPT interactivo los alumnos resolverán problemas rutinarios con dinero impreso, con apoyo de la docente y apoderado.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45427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Cierre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17740" y="2685341"/>
            <a:ext cx="9356519" cy="3478976"/>
          </a:xfrm>
        </p:spPr>
        <p:txBody>
          <a:bodyPr>
            <a:normAutofit/>
          </a:bodyPr>
          <a:lstStyle/>
          <a:p>
            <a:pPr algn="just"/>
            <a:r>
              <a:rPr lang="es-ES_tradnl" sz="3200" dirty="0" smtClean="0"/>
              <a:t>Con apoyo de ruleta interactiva se da cierre a clase online.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12080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Paquete</Template>
  <TotalTime>119</TotalTime>
  <Words>139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Corbel</vt:lpstr>
      <vt:lpstr>Gill Sans MT</vt:lpstr>
      <vt:lpstr>Tahoma</vt:lpstr>
      <vt:lpstr>Parcel</vt:lpstr>
      <vt:lpstr>PowerPoint Presentation</vt:lpstr>
      <vt:lpstr>Agenda de anticipación</vt:lpstr>
      <vt:lpstr>Emojis de las emociones</vt:lpstr>
      <vt:lpstr>Objetivo de la clase</vt:lpstr>
      <vt:lpstr> monedas y billetes chilenos</vt:lpstr>
      <vt:lpstr>Selecciona el billete con mas valor</vt:lpstr>
      <vt:lpstr>Selecciona la moneda con menos valor</vt:lpstr>
      <vt:lpstr>Actividad  </vt:lpstr>
      <vt:lpstr>Cierre</vt:lpstr>
      <vt:lpstr>Despedida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PC00</dc:creator>
  <cp:lastModifiedBy>UIsuario</cp:lastModifiedBy>
  <cp:revision>22</cp:revision>
  <dcterms:created xsi:type="dcterms:W3CDTF">2020-09-07T16:45:39Z</dcterms:created>
  <dcterms:modified xsi:type="dcterms:W3CDTF">2020-10-19T15:04:09Z</dcterms:modified>
</cp:coreProperties>
</file>