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1" r:id="rId14"/>
    <p:sldId id="264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5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4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77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6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6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2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9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9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3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408"/>
              </p:ext>
            </p:extLst>
          </p:nvPr>
        </p:nvGraphicFramePr>
        <p:xfrm>
          <a:off x="908211" y="1390650"/>
          <a:ext cx="10006937" cy="37379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335688707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1462940308"/>
                    </a:ext>
                  </a:extLst>
                </a:gridCol>
              </a:tblGrid>
              <a:tr h="4107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823870"/>
                  </a:ext>
                </a:extLst>
              </a:tr>
              <a:tr h="43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b="1" dirty="0" smtClean="0"/>
                        <a:t>Curso: </a:t>
                      </a:r>
                      <a:r>
                        <a:rPr lang="es-ES_tradnl" dirty="0" smtClean="0"/>
                        <a:t>5 básico B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25113"/>
                  </a:ext>
                </a:extLst>
              </a:tr>
              <a:tr h="8276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</a:t>
                      </a: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OA_20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(cuarto básico) Conocer que son los verbos y cuál es su función.</a:t>
                      </a:r>
                      <a:endParaRPr lang="es-CL" sz="20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60192"/>
                  </a:ext>
                </a:extLst>
              </a:tr>
              <a:tr h="82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Escritura</a:t>
                      </a:r>
                      <a:r>
                        <a:rPr lang="es-ES_tradn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manejo de la lengua.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50260"/>
                  </a:ext>
                </a:extLst>
              </a:tr>
              <a:tr h="8214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e identificar verbos.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28069"/>
                  </a:ext>
                </a:extLst>
              </a:tr>
              <a:tr h="413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octubre al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653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1" y="1866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63802" y="168520"/>
            <a:ext cx="5866838" cy="58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2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18082" y="0"/>
            <a:ext cx="5729678" cy="57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3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28" y="152400"/>
            <a:ext cx="5806072" cy="58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Cierre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8160" y="859436"/>
            <a:ext cx="10394707" cy="3758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smtClean="0"/>
              <a:t>Los alumnos realizaran mímicas para expresar los verbos y adivinar al mismo tiempo.</a:t>
            </a:r>
            <a:endParaRPr lang="es-ES_tradnl" sz="3200" dirty="0" smtClean="0"/>
          </a:p>
        </p:txBody>
      </p:sp>
    </p:spTree>
    <p:extLst>
      <p:ext uri="{BB962C8B-B14F-4D97-AF65-F5344CB8AC3E}">
        <p14:creationId xmlns:p14="http://schemas.microsoft.com/office/powerpoint/2010/main" val="32387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Despedida 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5405" y="1435100"/>
            <a:ext cx="3937674" cy="47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Agenda de anticipación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91746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47" y="2091747"/>
            <a:ext cx="2950764" cy="295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911" y="195137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Emojis</a:t>
            </a:r>
            <a:r>
              <a:rPr lang="es-ES_tradnl" dirty="0" smtClean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50" y="1261782"/>
            <a:ext cx="10394707" cy="3311189"/>
          </a:xfrm>
        </p:spPr>
        <p:txBody>
          <a:bodyPr/>
          <a:lstStyle/>
          <a:p>
            <a:r>
              <a:rPr lang="es-ES_tradnl" sz="3200" dirty="0" smtClean="0"/>
              <a:t>¿Cómo te sientes hoy?</a:t>
            </a:r>
          </a:p>
          <a:p>
            <a:r>
              <a:rPr lang="es-ES_tradnl" sz="3200" dirty="0" smtClean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91" y="3158576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88770"/>
            <a:ext cx="10394707" cy="299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dirty="0">
                <a:latin typeface="Corbel" panose="020B0503020204020204"/>
              </a:rPr>
              <a:t>Conocer que son los verbos y cuál es su </a:t>
            </a:r>
            <a:r>
              <a:rPr lang="es-CL" sz="3200" dirty="0" smtClean="0">
                <a:latin typeface="Corbel" panose="020B0503020204020204"/>
              </a:rPr>
              <a:t>función.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729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8120"/>
            <a:ext cx="10396882" cy="838199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¿Qué son los verbos?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8" y="1453796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400" dirty="0" smtClean="0"/>
              <a:t>     JUGANDO                                          COMEDOR</a:t>
            </a:r>
            <a:endParaRPr lang="es-CL" sz="4400" dirty="0"/>
          </a:p>
        </p:txBody>
      </p:sp>
      <p:sp>
        <p:nvSpPr>
          <p:cNvPr id="4" name="Up Arrow 3"/>
          <p:cNvSpPr/>
          <p:nvPr/>
        </p:nvSpPr>
        <p:spPr>
          <a:xfrm>
            <a:off x="4862329" y="3922677"/>
            <a:ext cx="1736847" cy="1259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26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00962" y="366640"/>
            <a:ext cx="5196278" cy="51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8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79936" y="351399"/>
            <a:ext cx="5271583" cy="52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2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09522" y="106680"/>
            <a:ext cx="5562038" cy="55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1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94282" y="351400"/>
            <a:ext cx="5394398" cy="53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37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92</TotalTime>
  <Words>128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Corbel</vt:lpstr>
      <vt:lpstr>Gill Sans MT</vt:lpstr>
      <vt:lpstr>Impact</vt:lpstr>
      <vt:lpstr>Tahoma</vt:lpstr>
      <vt:lpstr>Main Event</vt:lpstr>
      <vt:lpstr>PowerPoint Presentation</vt:lpstr>
      <vt:lpstr>Agenda de anticipación</vt:lpstr>
      <vt:lpstr>Emojis de las emociones</vt:lpstr>
      <vt:lpstr>OBJETIVO DE LA CLASE</vt:lpstr>
      <vt:lpstr>¿Qué son los verbos?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Cierre</vt:lpstr>
      <vt:lpstr>Despedida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13</cp:revision>
  <dcterms:created xsi:type="dcterms:W3CDTF">2020-09-22T12:49:01Z</dcterms:created>
  <dcterms:modified xsi:type="dcterms:W3CDTF">2020-10-19T11:33:29Z</dcterms:modified>
</cp:coreProperties>
</file>