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9" r:id="rId5"/>
    <p:sldId id="268" r:id="rId6"/>
    <p:sldId id="265" r:id="rId7"/>
    <p:sldId id="269" r:id="rId8"/>
    <p:sldId id="266" r:id="rId9"/>
    <p:sldId id="267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JBFSQHHG3y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5066"/>
              </p:ext>
            </p:extLst>
          </p:nvPr>
        </p:nvGraphicFramePr>
        <p:xfrm>
          <a:off x="1389063" y="1866900"/>
          <a:ext cx="10440987" cy="39008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val="1684021450"/>
                    </a:ext>
                  </a:extLst>
                </a:gridCol>
              </a:tblGrid>
              <a:tr h="4037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59691"/>
                  </a:ext>
                </a:extLst>
              </a:tr>
              <a:tr h="56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 </a:t>
                      </a:r>
                      <a:r>
                        <a:rPr lang="es-ES_tradnl" sz="2000" dirty="0" smtClean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68487"/>
                  </a:ext>
                </a:extLst>
              </a:tr>
              <a:tr h="8077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Conocer la importancia del voto y el derecho a elegir.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63333"/>
                  </a:ext>
                </a:extLst>
              </a:tr>
              <a:tr h="9118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formación ciudadana.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75800"/>
                  </a:ext>
                </a:extLst>
              </a:tr>
              <a:tr h="8074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la importancia del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voto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el derecho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elegir.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225428"/>
                  </a:ext>
                </a:extLst>
              </a:tr>
              <a:tr h="4060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019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0"/>
            <a:ext cx="8534400" cy="1507067"/>
          </a:xfrm>
        </p:spPr>
        <p:txBody>
          <a:bodyPr/>
          <a:lstStyle/>
          <a:p>
            <a:r>
              <a:rPr lang="es-ES_tradnl" dirty="0" smtClean="0"/>
              <a:t>AGENDA DE ANTICIPACION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7" y="21060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53" y="2179191"/>
            <a:ext cx="2950720" cy="2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60" y="189875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1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72" y="-130388"/>
            <a:ext cx="8534400" cy="1507067"/>
          </a:xfrm>
        </p:spPr>
        <p:txBody>
          <a:bodyPr/>
          <a:lstStyle/>
          <a:p>
            <a:r>
              <a:rPr lang="es-ES_tradnl" dirty="0" smtClean="0"/>
              <a:t>EMOJIS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4278"/>
            <a:ext cx="9797732" cy="3683001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54" y="3218178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7267"/>
            <a:ext cx="8534400" cy="1507067"/>
          </a:xfrm>
        </p:spPr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17040"/>
            <a:ext cx="10357168" cy="3615267"/>
          </a:xfrm>
        </p:spPr>
        <p:txBody>
          <a:bodyPr/>
          <a:lstStyle/>
          <a:p>
            <a:pPr lvl="0" algn="just"/>
            <a:r>
              <a:rPr lang="es-ES" dirty="0" smtClean="0"/>
              <a:t>-Conocer </a:t>
            </a:r>
            <a:r>
              <a:rPr lang="es-ES" dirty="0"/>
              <a:t>la importancia del voto y el derecho a elegir.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610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-221828"/>
            <a:ext cx="8534400" cy="1507067"/>
          </a:xfrm>
        </p:spPr>
        <p:txBody>
          <a:bodyPr/>
          <a:lstStyle/>
          <a:p>
            <a:r>
              <a:rPr lang="es-ES_tradnl" dirty="0" smtClean="0"/>
              <a:t>¿Qué es votar?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" y="1010919"/>
            <a:ext cx="10364788" cy="526796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_tradnl" sz="2400" dirty="0" smtClean="0"/>
              <a:t>E</a:t>
            </a:r>
            <a:r>
              <a:rPr lang="es-ES_tradnl" sz="2400" dirty="0" smtClean="0">
                <a:solidFill>
                  <a:schemeClr val="bg1"/>
                </a:solidFill>
              </a:rPr>
              <a:t>mitir un voto en una elección o en una propuesta, votar es dar tu opinión a través de una votación. Aprobar por votación.</a:t>
            </a:r>
            <a:endParaRPr lang="es-CL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CL" sz="28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s-CL" sz="28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s-CL" sz="2800" dirty="0" smtClean="0">
                <a:solidFill>
                  <a:schemeClr val="bg1"/>
                </a:solidFill>
                <a:hlinkClick r:id="rId2"/>
              </a:rPr>
              <a:t>www.youtube.com/watch?v=JBFSQHHG3yY</a:t>
            </a:r>
            <a:endParaRPr lang="es-CL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800" dirty="0"/>
          </a:p>
          <a:p>
            <a:pPr marL="0" indent="0" algn="ctr">
              <a:buNone/>
            </a:pPr>
            <a:r>
              <a:rPr lang="es-ES_tradnl" sz="2800" dirty="0" smtClean="0">
                <a:solidFill>
                  <a:schemeClr val="tx1"/>
                </a:solidFill>
              </a:rPr>
              <a:t>DERECHO A VOTAR 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Sufragio universal: es un derecho a votar de todos los adultos, sin distinción de raza, sexo, creencia o posición social y económica. ... Consiste en darle a cada ciudadano un solo voto, que tiene un valor de resultado igual al de cualquier otro elector, independientemente de sus ingresos, riqueza o estatus socia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146" y="2667000"/>
            <a:ext cx="2492587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492" y="-191348"/>
            <a:ext cx="8534400" cy="1507067"/>
          </a:xfrm>
        </p:spPr>
        <p:txBody>
          <a:bodyPr/>
          <a:lstStyle/>
          <a:p>
            <a:r>
              <a:rPr lang="es-ES_tradnl" dirty="0" smtClean="0"/>
              <a:t>¿Por qué es importante votar?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32" y="1859280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 La importancia del voto radica en que es un recurso para definir los caminos a seguir por parte de una </a:t>
            </a:r>
            <a:r>
              <a:rPr lang="es-ES" sz="2400" dirty="0" smtClean="0"/>
              <a:t>comunidad.</a:t>
            </a:r>
          </a:p>
          <a:p>
            <a:r>
              <a:rPr lang="es-ES" sz="2400" dirty="0" smtClean="0"/>
              <a:t>Ser parte de estos eventos te permite decidir por algo que tu quieres por ende te permite comentar y evaluar a los elegidos y su trabajo durante su mandato.</a:t>
            </a:r>
          </a:p>
          <a:p>
            <a:r>
              <a:rPr lang="es-ES" sz="2400" dirty="0" smtClean="0"/>
              <a:t>Es importante votar ya que mientras mas gente vota, la votación se vuelve mas verídica.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44" y="468778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777" y="1843723"/>
            <a:ext cx="6429022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74412"/>
            <a:ext cx="8534400" cy="1507067"/>
          </a:xfrm>
        </p:spPr>
        <p:txBody>
          <a:bodyPr/>
          <a:lstStyle/>
          <a:p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92" y="828037"/>
            <a:ext cx="8534400" cy="36152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_tradnl" sz="2800" dirty="0" smtClean="0"/>
              <a:t>Realizaran una pequeña votación para experimentar lo que es una votación a mano alzada y voto secreto.</a:t>
            </a:r>
          </a:p>
          <a:p>
            <a:pPr marL="457200" lvl="1" indent="0">
              <a:buNone/>
            </a:pPr>
            <a:r>
              <a:rPr lang="es-CL" sz="2800" dirty="0"/>
              <a:t>https://www.youtube.com/watch?v=F61r1JIDo1w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15" y="3886090"/>
            <a:ext cx="2997126" cy="24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852" y="128692"/>
            <a:ext cx="8534400" cy="1507067"/>
          </a:xfrm>
        </p:spPr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741" y="1508552"/>
            <a:ext cx="393835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303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299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Corbel</vt:lpstr>
      <vt:lpstr>Tahoma</vt:lpstr>
      <vt:lpstr>Wingdings 3</vt:lpstr>
      <vt:lpstr>Slice</vt:lpstr>
      <vt:lpstr>PowerPoint Presentation</vt:lpstr>
      <vt:lpstr>AGENDA DE ANTICIPACION</vt:lpstr>
      <vt:lpstr>EMOJIS DE LAS EMOCIONES</vt:lpstr>
      <vt:lpstr>Objetivo de la clase</vt:lpstr>
      <vt:lpstr>¿Qué es votar?</vt:lpstr>
      <vt:lpstr>¿Por qué es importante votar?</vt:lpstr>
      <vt:lpstr>PowerPoint Presentation</vt:lpstr>
      <vt:lpstr>Cierre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18</cp:revision>
  <dcterms:created xsi:type="dcterms:W3CDTF">2020-09-22T14:13:00Z</dcterms:created>
  <dcterms:modified xsi:type="dcterms:W3CDTF">2020-10-19T15:04:58Z</dcterms:modified>
</cp:coreProperties>
</file>