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22511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 smtClean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CN03 OA 04 tercero básico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Conocer las plantas como alimentación para el ser humano.</a:t>
                      </a:r>
                      <a:endParaRPr lang="es-CL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de la vida / diversidad en los seres vivos.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los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tipos de alimentos de nos entregan las plantas.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de octubre al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58" y="24489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04" y="2430643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20" y="2314809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¿Cómo te sientes hoy?</a:t>
            </a:r>
          </a:p>
          <a:p>
            <a:r>
              <a:rPr lang="es-ES_tradnl" sz="3600" dirty="0" smtClean="0"/>
              <a:t>¿Cómo te has sentido últimamente ?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904" y="3358651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plantas como alimentación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 smtClean="0"/>
              <a:t>Desde que el ser humano existe a creado una relación muy importante con las plantas para su supervivencia. </a:t>
            </a:r>
            <a:r>
              <a:rPr lang="es-ES" sz="2400" dirty="0" smtClean="0"/>
              <a:t>Con </a:t>
            </a:r>
            <a:r>
              <a:rPr lang="es-ES" sz="2400" dirty="0"/>
              <a:t>el tiempo y la típica curiosidad humana, empezamos a observar y comprender los ciclos reproductivos de las plantas que nos servían de alimento, y se inició una larga e indispensable relación con nuestros cultivos. Estos nos proveían de alimento, nosotros seleccionábamos aquellos que crecían más rápido, que eran más grandes y más nutritivos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A continuación te mostrare las diferentes formas en las que las plantas nos brindan alimentación.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65421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0" y="121920"/>
            <a:ext cx="9875520" cy="1356360"/>
          </a:xfrm>
        </p:spPr>
        <p:txBody>
          <a:bodyPr/>
          <a:lstStyle/>
          <a:p>
            <a:pPr algn="ctr"/>
            <a:r>
              <a:rPr lang="es-ES_tradnl" dirty="0" smtClean="0"/>
              <a:t>Plantas como alimentación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478280"/>
            <a:ext cx="9872871" cy="4038600"/>
          </a:xfrm>
        </p:spPr>
        <p:txBody>
          <a:bodyPr>
            <a:noAutofit/>
          </a:bodyPr>
          <a:lstStyle/>
          <a:p>
            <a:pPr algn="just" fontAlgn="base"/>
            <a:r>
              <a:rPr lang="es-ES_tradnl" sz="2400" b="1" dirty="0" smtClean="0"/>
              <a:t>Cereales: </a:t>
            </a:r>
            <a:r>
              <a:rPr lang="es-ES" sz="2400" dirty="0"/>
              <a:t>Son </a:t>
            </a:r>
            <a:r>
              <a:rPr lang="es-ES" sz="2400" dirty="0" smtClean="0"/>
              <a:t>granos que </a:t>
            </a:r>
            <a:r>
              <a:rPr lang="es-ES" sz="2400" dirty="0"/>
              <a:t>contienen almidón y su cáscara es fuente importante de fibra dietética. Los cereales más comunes son: trigo, arroz, maíz, cebada, centeno, avena. </a:t>
            </a:r>
            <a:endParaRPr lang="es-ES" sz="2400" dirty="0" smtClean="0"/>
          </a:p>
          <a:p>
            <a:pPr algn="just" fontAlgn="base"/>
            <a:r>
              <a:rPr lang="es-ES_tradnl" sz="2400" b="1" dirty="0" smtClean="0"/>
              <a:t>Legumbres: </a:t>
            </a:r>
            <a:r>
              <a:rPr lang="es-ES" sz="2400" dirty="0"/>
              <a:t>A</a:t>
            </a:r>
            <a:r>
              <a:rPr lang="es-ES" sz="2400" dirty="0" smtClean="0"/>
              <a:t>l </a:t>
            </a:r>
            <a:r>
              <a:rPr lang="es-ES" sz="2400" dirty="0"/>
              <a:t>igual que los cereales, también son semillas, que se caracteriza por presentar sus semillas en vainas. Suelen ser ricas en proteínas. Las legumbres más comunes son: frijoles, alubias, vainitas, lentejas, soya, maní o cacahuetes, garbanzos, habas, arvejas o guisantes, entre </a:t>
            </a:r>
            <a:r>
              <a:rPr lang="es-ES" sz="2400" dirty="0" smtClean="0"/>
              <a:t>otras.</a:t>
            </a:r>
            <a:endParaRPr lang="es-ES_tradnl" sz="2400" dirty="0" smtClean="0"/>
          </a:p>
          <a:p>
            <a:pPr algn="just" fontAlgn="base"/>
            <a:r>
              <a:rPr lang="es-ES_tradnl" sz="2400" b="1" dirty="0" smtClean="0"/>
              <a:t>Frutas: </a:t>
            </a:r>
            <a:r>
              <a:rPr lang="es-ES" sz="2400" dirty="0" smtClean="0"/>
              <a:t>Son </a:t>
            </a:r>
            <a:r>
              <a:rPr lang="es-ES" sz="2400" dirty="0"/>
              <a:t>frutos dulces. Suelen ser aromáticas y de colores vivos. Dentro de las frutas podemos distinguir a los cítricos, con alto contenido de vitamina C y ácido cítrico (naranjas, mandarinas, limas); las azucaradas, con alto contenido en azúcares (sandía, melón, manzana, pera, chirimoya, plátano</a:t>
            </a:r>
            <a:r>
              <a:rPr lang="es-ES" sz="2400" dirty="0" smtClean="0"/>
              <a:t>).</a:t>
            </a:r>
            <a:endParaRPr lang="es-ES_tradnl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673" y="443178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292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4820" y="1760413"/>
            <a:ext cx="3438207" cy="26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88" y="1760413"/>
            <a:ext cx="4228692" cy="263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08" y="1272635"/>
            <a:ext cx="36118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0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99160"/>
            <a:ext cx="9872871" cy="4038600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z="2400" b="1" dirty="0" smtClean="0"/>
              <a:t>Hortalizas: </a:t>
            </a:r>
            <a:r>
              <a:rPr lang="es-ES" sz="2400" dirty="0"/>
              <a:t>Suelen ser alimentos cultivados en huertas, y pueden consumirse tanto crudas como cocidas. Entre ellas tenemos: pepino, tomate, lechuga, espinaca, brócoli, zanahoria, cebolla, zapallo, calabaza, pimiento, </a:t>
            </a:r>
            <a:r>
              <a:rPr lang="es-ES" sz="2400" dirty="0" smtClean="0"/>
              <a:t>etc.</a:t>
            </a:r>
          </a:p>
          <a:p>
            <a:pPr algn="just"/>
            <a:endParaRPr lang="es-ES" sz="2400" dirty="0"/>
          </a:p>
          <a:p>
            <a:pPr marL="45720" indent="0" algn="just">
              <a:buNone/>
            </a:pPr>
            <a:endParaRPr lang="es-ES" sz="2400" dirty="0" smtClean="0"/>
          </a:p>
          <a:p>
            <a:pPr marL="45720" indent="0" algn="just">
              <a:buNone/>
            </a:pPr>
            <a:endParaRPr lang="es-ES_tradnl" sz="2400" dirty="0"/>
          </a:p>
          <a:p>
            <a:pPr algn="just"/>
            <a:r>
              <a:rPr lang="es-ES_tradnl" sz="2400" b="1" dirty="0" smtClean="0"/>
              <a:t>Condimentos: </a:t>
            </a:r>
            <a:r>
              <a:rPr lang="es-ES" sz="2400" dirty="0"/>
              <a:t>Como su nombre lo indica, son plantas que contienen sustancias especiales, tales como aceites esenciales, que se usan para dar un sabor específico a las preparaciones culinarias. Como ejemplo tenemos: comino, pimienta, ají, canela, ajo, vainilla, mostaza, anís, nuez moscada, </a:t>
            </a:r>
            <a:r>
              <a:rPr lang="es-ES" sz="2400" dirty="0" smtClean="0"/>
              <a:t>etc.</a:t>
            </a:r>
            <a:endParaRPr lang="es-ES_tradnl" sz="2400" dirty="0" smtClean="0"/>
          </a:p>
          <a:p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71" y="4571999"/>
            <a:ext cx="2591829" cy="1903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71" y="1859280"/>
            <a:ext cx="2493483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24840"/>
            <a:ext cx="9872871" cy="4038600"/>
          </a:xfrm>
        </p:spPr>
        <p:txBody>
          <a:bodyPr>
            <a:normAutofit/>
          </a:bodyPr>
          <a:lstStyle/>
          <a:p>
            <a:r>
              <a:rPr lang="es-ES_tradnl" sz="2400" b="1" dirty="0"/>
              <a:t>Raíces</a:t>
            </a:r>
            <a:r>
              <a:rPr lang="es-ES_tradnl" sz="2400" b="1" dirty="0" smtClean="0"/>
              <a:t>: </a:t>
            </a:r>
            <a:r>
              <a:rPr lang="es-ES" sz="2400" dirty="0"/>
              <a:t>Muchas plantas utilizan sus raíces para almacenar almidones y azúcares. Entre ellas tenemos: yuca, arracacha, zanahoria, nabo</a:t>
            </a:r>
            <a:r>
              <a:rPr lang="es-ES" sz="2400" dirty="0" smtClean="0"/>
              <a:t>.</a:t>
            </a:r>
          </a:p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6" y="1492567"/>
            <a:ext cx="3460124" cy="2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244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Une con una línea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508760"/>
            <a:ext cx="9872871" cy="4709160"/>
          </a:xfrm>
        </p:spPr>
        <p:txBody>
          <a:bodyPr>
            <a:normAutofit fontScale="92500" lnSpcReduction="20000"/>
          </a:bodyPr>
          <a:lstStyle/>
          <a:p>
            <a:r>
              <a:rPr lang="es-ES_tradnl" sz="2400" b="1" dirty="0" smtClean="0"/>
              <a:t>Legumbres</a:t>
            </a:r>
          </a:p>
          <a:p>
            <a:pPr marL="45720" indent="0">
              <a:buNone/>
            </a:pPr>
            <a:endParaRPr lang="es-ES_tradnl" sz="2400" b="1" dirty="0" smtClean="0"/>
          </a:p>
          <a:p>
            <a:r>
              <a:rPr lang="es-ES_tradnl" sz="2400" b="1" dirty="0" smtClean="0"/>
              <a:t>Cereales</a:t>
            </a:r>
          </a:p>
          <a:p>
            <a:pPr marL="45720" indent="0">
              <a:buNone/>
            </a:pPr>
            <a:endParaRPr lang="es-ES_tradnl" sz="2400" b="1" dirty="0" smtClean="0"/>
          </a:p>
          <a:p>
            <a:r>
              <a:rPr lang="es-ES_tradnl" sz="2400" b="1" dirty="0" smtClean="0"/>
              <a:t>Frutas</a:t>
            </a:r>
          </a:p>
          <a:p>
            <a:pPr marL="45720" indent="0">
              <a:buNone/>
            </a:pPr>
            <a:endParaRPr lang="es-ES_tradnl" sz="2400" b="1" dirty="0" smtClean="0"/>
          </a:p>
          <a:p>
            <a:r>
              <a:rPr lang="es-ES_tradnl" sz="2400" b="1" dirty="0" smtClean="0"/>
              <a:t>Raíces</a:t>
            </a:r>
          </a:p>
          <a:p>
            <a:pPr marL="45720" indent="0">
              <a:buNone/>
            </a:pPr>
            <a:endParaRPr lang="es-ES_tradnl" sz="2400" b="1" dirty="0" smtClean="0"/>
          </a:p>
          <a:p>
            <a:r>
              <a:rPr lang="es-ES_tradnl" sz="2400" b="1" dirty="0" smtClean="0"/>
              <a:t>Hortalizas</a:t>
            </a:r>
          </a:p>
          <a:p>
            <a:pPr marL="45720" indent="0">
              <a:buNone/>
            </a:pPr>
            <a:endParaRPr lang="es-ES_tradnl" sz="2400" b="1" dirty="0" smtClean="0"/>
          </a:p>
          <a:p>
            <a:r>
              <a:rPr lang="es-ES_tradnl" sz="2400" b="1" dirty="0" smtClean="0"/>
              <a:t>condimentos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23" y="4905299"/>
            <a:ext cx="2661712" cy="177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79" y="944839"/>
            <a:ext cx="3102502" cy="173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94" y="2626627"/>
            <a:ext cx="2473426" cy="247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721" y="944839"/>
            <a:ext cx="3464558" cy="1948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195" y="2893653"/>
            <a:ext cx="2947035" cy="1961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248" y="5100053"/>
            <a:ext cx="2574693" cy="17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05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87</TotalTime>
  <Words>382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Corbel</vt:lpstr>
      <vt:lpstr>Gill Sans MT</vt:lpstr>
      <vt:lpstr>Tahoma</vt:lpstr>
      <vt:lpstr>Basis</vt:lpstr>
      <vt:lpstr>PowerPoint Presentation</vt:lpstr>
      <vt:lpstr>Agenda de anticipación</vt:lpstr>
      <vt:lpstr>Emojis de las emociones</vt:lpstr>
      <vt:lpstr>Las plantas como alimentación</vt:lpstr>
      <vt:lpstr>Plantas como alimentación</vt:lpstr>
      <vt:lpstr>PowerPoint Presentation</vt:lpstr>
      <vt:lpstr>PowerPoint Presentation</vt:lpstr>
      <vt:lpstr>PowerPoint Presentation</vt:lpstr>
      <vt:lpstr>Une con una línea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11</cp:revision>
  <dcterms:created xsi:type="dcterms:W3CDTF">2020-09-22T13:21:08Z</dcterms:created>
  <dcterms:modified xsi:type="dcterms:W3CDTF">2020-10-19T15:05:35Z</dcterms:modified>
</cp:coreProperties>
</file>