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799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800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79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608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657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673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1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60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22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474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971076A-F3D1-4571-9BB4-7E67B9A9A04B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90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971076A-F3D1-4571-9BB4-7E67B9A9A04B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131981"/>
              </p:ext>
            </p:extLst>
          </p:nvPr>
        </p:nvGraphicFramePr>
        <p:xfrm>
          <a:off x="838200" y="1825625"/>
          <a:ext cx="10006937" cy="40087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>
                  <a:extLst>
                    <a:ext uri="{9D8B030D-6E8A-4147-A177-3AD203B41FA5}">
                      <a16:colId xmlns:a16="http://schemas.microsoft.com/office/drawing/2014/main" val="400396119"/>
                    </a:ext>
                  </a:extLst>
                </a:gridCol>
                <a:gridCol w="5052772">
                  <a:extLst>
                    <a:ext uri="{9D8B030D-6E8A-4147-A177-3AD203B41FA5}">
                      <a16:colId xmlns:a16="http://schemas.microsoft.com/office/drawing/2014/main" val="2167485663"/>
                    </a:ext>
                  </a:extLst>
                </a:gridCol>
              </a:tblGrid>
              <a:tr h="39917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</a:t>
                      </a:r>
                      <a:endParaRPr lang="es-ES" sz="2000" b="1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Asignatura:</a:t>
                      </a:r>
                      <a:r>
                        <a:rPr lang="es-ES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MATEMATICAS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096571"/>
                  </a:ext>
                </a:extLst>
              </a:tr>
              <a:tr h="4354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000" b="1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</a:t>
                      </a:r>
                      <a:r>
                        <a:rPr lang="es-ES" sz="2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2800" dirty="0" smtClean="0">
                          <a:solidFill>
                            <a:schemeClr val="bg1"/>
                          </a:solidFill>
                        </a:rPr>
                        <a:t>Curso:</a:t>
                      </a:r>
                      <a:r>
                        <a:rPr lang="es-CL" sz="2800" baseline="0" dirty="0" smtClean="0">
                          <a:solidFill>
                            <a:schemeClr val="bg1"/>
                          </a:solidFill>
                        </a:rPr>
                        <a:t> 5 básico</a:t>
                      </a:r>
                      <a:endParaRPr lang="es-CL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896932"/>
                  </a:ext>
                </a:extLst>
              </a:tr>
              <a:tr h="129615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Objetivo de Aprendizaje</a:t>
                      </a: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CL" sz="1800" kern="1200" dirty="0" smtClean="0">
                          <a:solidFill>
                            <a:schemeClr val="bg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OA_15 (TERCERO BÁSICO)</a:t>
                      </a: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800" kern="1200" dirty="0" smtClean="0">
                          <a:solidFill>
                            <a:schemeClr val="bg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Crear figuras 3 D</a:t>
                      </a:r>
                      <a:r>
                        <a:rPr lang="es-CL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 y </a:t>
                      </a:r>
                      <a:r>
                        <a:rPr lang="es-CL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replicar figuras </a:t>
                      </a:r>
                      <a:r>
                        <a:rPr lang="es-CL" sz="1800" kern="1200" baseline="0" dirty="0" smtClean="0">
                          <a:solidFill>
                            <a:schemeClr val="bg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con figuras 2D.</a:t>
                      </a:r>
                      <a:endParaRPr lang="es-CL" sz="1800" kern="1200" dirty="0" smtClean="0">
                        <a:solidFill>
                          <a:schemeClr val="bg1"/>
                        </a:solidFill>
                        <a:effectLst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103940"/>
                  </a:ext>
                </a:extLst>
              </a:tr>
              <a:tr h="80506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matemáticas/ geometría.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517174"/>
                  </a:ext>
                </a:extLst>
              </a:tr>
              <a:tr h="6388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crear y replicar </a:t>
                      </a:r>
                      <a:r>
                        <a:rPr lang="es-ES" sz="2000" b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figuras 2D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 3D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174543"/>
                  </a:ext>
                </a:extLst>
              </a:tr>
              <a:tr h="40141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12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octubre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octubre)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698528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35" y="388312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6184" y="617851"/>
            <a:ext cx="7729728" cy="1188720"/>
          </a:xfrm>
        </p:spPr>
        <p:txBody>
          <a:bodyPr/>
          <a:lstStyle/>
          <a:p>
            <a:r>
              <a:rPr lang="es-CL" dirty="0" smtClean="0"/>
              <a:t>Despedida</a:t>
            </a:r>
            <a:endParaRPr lang="es-CL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782" y="2153412"/>
            <a:ext cx="3461909" cy="422871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76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Agenda de anticipación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641" y="2638425"/>
            <a:ext cx="5010882" cy="3101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523" y="2600688"/>
            <a:ext cx="3133616" cy="31397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39" y="2503143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Emojis</a:t>
            </a:r>
            <a:r>
              <a:rPr lang="es-CL" dirty="0" smtClean="0"/>
              <a:t> de las emociones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6116" y="2527685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es-ES_tradnl" sz="3600" dirty="0"/>
              <a:t>¿Cómo te sientes hoy?</a:t>
            </a:r>
          </a:p>
          <a:p>
            <a:pPr marL="0" indent="0">
              <a:buNone/>
            </a:pPr>
            <a:r>
              <a:rPr lang="es-ES_tradnl" sz="3600" dirty="0"/>
              <a:t>¿Cómo te has sentido últimamente?</a:t>
            </a:r>
            <a:endParaRPr lang="es-CL" sz="3600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554" y="3528095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de la clase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9440" y="2701106"/>
            <a:ext cx="7729728" cy="3101983"/>
          </a:xfrm>
        </p:spPr>
        <p:txBody>
          <a:bodyPr>
            <a:normAutofit/>
          </a:bodyPr>
          <a:lstStyle/>
          <a:p>
            <a:r>
              <a:rPr lang="es-CL" sz="2800" dirty="0">
                <a:solidFill>
                  <a:schemeClr val="tx1"/>
                </a:solidFill>
                <a:latin typeface="Corbel" panose="020B0503020204020204"/>
              </a:rPr>
              <a:t>C</a:t>
            </a:r>
            <a:r>
              <a:rPr lang="es-CL" sz="2800" dirty="0" smtClean="0">
                <a:solidFill>
                  <a:schemeClr val="tx1"/>
                </a:solidFill>
                <a:latin typeface="Corbel" panose="020B0503020204020204"/>
              </a:rPr>
              <a:t>rear  </a:t>
            </a:r>
            <a:r>
              <a:rPr lang="es-CL" sz="2800" dirty="0">
                <a:solidFill>
                  <a:schemeClr val="tx1"/>
                </a:solidFill>
                <a:latin typeface="Corbel" panose="020B0503020204020204"/>
              </a:rPr>
              <a:t>figuras </a:t>
            </a:r>
            <a:r>
              <a:rPr lang="es-CL" sz="2800" dirty="0" smtClean="0">
                <a:solidFill>
                  <a:schemeClr val="tx1"/>
                </a:solidFill>
                <a:latin typeface="Corbel" panose="020B0503020204020204"/>
              </a:rPr>
              <a:t>3 D y </a:t>
            </a:r>
            <a:r>
              <a:rPr lang="es-CL" sz="2800" dirty="0" smtClean="0">
                <a:solidFill>
                  <a:schemeClr val="tx1"/>
                </a:solidFill>
                <a:latin typeface="Corbel" panose="020B0503020204020204"/>
              </a:rPr>
              <a:t>replicar figuras</a:t>
            </a:r>
            <a:r>
              <a:rPr lang="es-CL" sz="2800" dirty="0" smtClean="0">
                <a:solidFill>
                  <a:schemeClr val="tx1"/>
                </a:solidFill>
                <a:latin typeface="Corbel" panose="020B0503020204020204"/>
              </a:rPr>
              <a:t> </a:t>
            </a:r>
            <a:r>
              <a:rPr lang="es-CL" sz="2800" dirty="0" smtClean="0">
                <a:solidFill>
                  <a:schemeClr val="tx1"/>
                </a:solidFill>
                <a:latin typeface="Corbel" panose="020B0503020204020204"/>
              </a:rPr>
              <a:t>con figuras 2 </a:t>
            </a:r>
            <a:r>
              <a:rPr lang="es-CL" sz="2800" dirty="0" smtClean="0">
                <a:solidFill>
                  <a:schemeClr val="tx1"/>
                </a:solidFill>
                <a:latin typeface="Corbel" panose="020B0503020204020204"/>
              </a:rPr>
              <a:t>D.</a:t>
            </a:r>
            <a:endParaRPr lang="es-CL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3079">
            <a:off x="7786136" y="3297903"/>
            <a:ext cx="3468485" cy="2606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246" y="4064782"/>
            <a:ext cx="4064002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Marca la figura 2D</a:t>
            </a:r>
            <a:br>
              <a:rPr lang="es-ES_tradnl" dirty="0" smtClean="0"/>
            </a:br>
            <a:endParaRPr lang="es-CL" dirty="0"/>
          </a:p>
        </p:txBody>
      </p:sp>
      <p:sp>
        <p:nvSpPr>
          <p:cNvPr id="4" name="Heart 3"/>
          <p:cNvSpPr/>
          <p:nvPr/>
        </p:nvSpPr>
        <p:spPr>
          <a:xfrm>
            <a:off x="2601310" y="3326524"/>
            <a:ext cx="1844566" cy="132430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angle 4"/>
          <p:cNvSpPr/>
          <p:nvPr/>
        </p:nvSpPr>
        <p:spPr>
          <a:xfrm>
            <a:off x="4816050" y="3326524"/>
            <a:ext cx="1718441" cy="1450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Flowchart: Punched Tape 5"/>
          <p:cNvSpPr/>
          <p:nvPr/>
        </p:nvSpPr>
        <p:spPr>
          <a:xfrm>
            <a:off x="7030790" y="3184634"/>
            <a:ext cx="2159876" cy="160808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90" y="1123150"/>
            <a:ext cx="1408298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9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Marca la figura 3D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6767" y="2948152"/>
            <a:ext cx="2659894" cy="26188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700752" y="3076028"/>
            <a:ext cx="2790496" cy="2490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62" y="3076028"/>
            <a:ext cx="2661339" cy="266133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09903" y="1141266"/>
            <a:ext cx="1387365" cy="835572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796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Actividad figuras 2 d	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Los alumnos </a:t>
            </a:r>
            <a:r>
              <a:rPr lang="es-ES_tradnl" sz="2400" dirty="0" smtClean="0"/>
              <a:t>van a replicar  </a:t>
            </a:r>
            <a:r>
              <a:rPr lang="es-ES_tradnl" sz="2400" dirty="0" smtClean="0"/>
              <a:t>figuras con el </a:t>
            </a:r>
            <a:r>
              <a:rPr lang="es-ES_tradnl" sz="2400" dirty="0" err="1" smtClean="0"/>
              <a:t>tangrama</a:t>
            </a:r>
            <a:r>
              <a:rPr lang="es-ES_tradnl" sz="2400" dirty="0" smtClean="0"/>
              <a:t> enviado junto a la profesora y asistente, copiando el modelo presentado.</a:t>
            </a:r>
            <a:endParaRPr lang="es-CL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255" y="3563007"/>
            <a:ext cx="4299344" cy="301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2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0068" y="2515802"/>
            <a:ext cx="9254359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dirty="0" smtClean="0"/>
              <a:t>Con las plantillas enviadas, los alumnos crearan diferentes figuras en 3D junto a la docente y asistente. Recibiendo instrucciones del paso a paso.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914" y="3757396"/>
            <a:ext cx="2247900" cy="2924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84404" y="3790733"/>
            <a:ext cx="2190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9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Cierre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7740" y="2685341"/>
            <a:ext cx="9356519" cy="3478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200" dirty="0" smtClean="0"/>
              <a:t>Comentar los nombres de las figuras, cuantas caras tienen y las semejanzas que tienen con algunas cosas del hogar.</a:t>
            </a:r>
          </a:p>
          <a:p>
            <a:pPr marL="0" indent="0">
              <a:buNone/>
            </a:pPr>
            <a:r>
              <a:rPr lang="es-ES_tradnl" sz="3200" dirty="0" smtClean="0"/>
              <a:t>Comentar diferencias entre figura 2 D y 3 D.</a:t>
            </a:r>
          </a:p>
          <a:p>
            <a:pPr marL="0" indent="0">
              <a:buNone/>
            </a:pPr>
            <a:r>
              <a:rPr lang="es-ES_tradnl" sz="3200" dirty="0" smtClean="0"/>
              <a:t>Ronda de preguntas sobre lo trabajado.</a:t>
            </a:r>
            <a:endParaRPr lang="es-CL" sz="3200" dirty="0"/>
          </a:p>
          <a:p>
            <a:pPr algn="just"/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2080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Paquete</Template>
  <TotalTime>53</TotalTime>
  <Words>204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Corbel</vt:lpstr>
      <vt:lpstr>Gill Sans MT</vt:lpstr>
      <vt:lpstr>Tahoma</vt:lpstr>
      <vt:lpstr>Parcel</vt:lpstr>
      <vt:lpstr>PowerPoint Presentation</vt:lpstr>
      <vt:lpstr>Agenda de anticipación</vt:lpstr>
      <vt:lpstr>Emojis de las emociones</vt:lpstr>
      <vt:lpstr>Objetivo de la clase</vt:lpstr>
      <vt:lpstr>Marca la figura 2D </vt:lpstr>
      <vt:lpstr>Marca la figura 3D</vt:lpstr>
      <vt:lpstr>Actividad figuras 2 d </vt:lpstr>
      <vt:lpstr>Actividad</vt:lpstr>
      <vt:lpstr>Cierre</vt:lpstr>
      <vt:lpstr>Despedida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PC00</dc:creator>
  <cp:lastModifiedBy>UIsuario</cp:lastModifiedBy>
  <cp:revision>13</cp:revision>
  <dcterms:created xsi:type="dcterms:W3CDTF">2020-09-07T16:45:39Z</dcterms:created>
  <dcterms:modified xsi:type="dcterms:W3CDTF">2020-10-13T14:27:36Z</dcterms:modified>
</cp:coreProperties>
</file>