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55093"/>
              </p:ext>
            </p:extLst>
          </p:nvPr>
        </p:nvGraphicFramePr>
        <p:xfrm>
          <a:off x="838200" y="1825625"/>
          <a:ext cx="10006937" cy="4008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40039611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2167485663"/>
                    </a:ext>
                  </a:extLst>
                </a:gridCol>
              </a:tblGrid>
              <a:tr h="3991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  <a:endParaRPr lang="es-ES" sz="2000" b="1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096571"/>
                  </a:ext>
                </a:extLst>
              </a:tr>
              <a:tr h="43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</a:t>
                      </a: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800" dirty="0" smtClean="0">
                          <a:solidFill>
                            <a:schemeClr val="bg1"/>
                          </a:solidFill>
                        </a:rPr>
                        <a:t>Curso:</a:t>
                      </a:r>
                      <a:r>
                        <a:rPr lang="es-CL" sz="2800" baseline="0" dirty="0" smtClean="0">
                          <a:solidFill>
                            <a:schemeClr val="bg1"/>
                          </a:solidFill>
                        </a:rPr>
                        <a:t> 5 básico</a:t>
                      </a:r>
                      <a:endParaRPr lang="es-CL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96932"/>
                  </a:ext>
                </a:extLst>
              </a:tr>
              <a:tr h="129615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1800" kern="1200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OA_15 (TERCERO BÁSICO) Conocer las figuras 2 D y 3 D.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03940"/>
                  </a:ext>
                </a:extLst>
              </a:tr>
              <a:tr h="8050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matemáticas/ geometría.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17174"/>
                  </a:ext>
                </a:extLst>
              </a:tr>
              <a:tr h="6388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figuras 2D y 3D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74543"/>
                  </a:ext>
                </a:extLst>
              </a:tr>
              <a:tr h="40141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05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octubre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octubre)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9852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5" y="388312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Agenda de anticipación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Emojis</a:t>
            </a:r>
            <a:r>
              <a:rPr lang="es-CL" dirty="0" smtClean="0"/>
              <a:t> de las emociones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7729728" cy="3101983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chemeClr val="tx1"/>
                </a:solidFill>
                <a:latin typeface="Corbel" panose="020B0503020204020204"/>
              </a:rPr>
              <a:t>Conocer las figuras 2 D y 3 D.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3079">
            <a:off x="7754605" y="3024056"/>
            <a:ext cx="3468485" cy="2606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246" y="4064782"/>
            <a:ext cx="4064002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2771" y="2638044"/>
            <a:ext cx="9254359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 smtClean="0"/>
              <a:t>Con material concreto se les mostrara las figuras geométricas 2D y 3 D  a los alumnos,  conocerán sus nombres, su figura, etc.</a:t>
            </a:r>
          </a:p>
        </p:txBody>
      </p:sp>
    </p:spTree>
    <p:extLst>
      <p:ext uri="{BB962C8B-B14F-4D97-AF65-F5344CB8AC3E}">
        <p14:creationId xmlns:p14="http://schemas.microsoft.com/office/powerpoint/2010/main" val="16399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7740" y="2685341"/>
            <a:ext cx="9356519" cy="347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/>
              <a:t>Con las figuras 2 D crearan un dibujo guiado</a:t>
            </a:r>
            <a:r>
              <a:rPr lang="es-ES_tradnl" sz="3200" dirty="0" smtClean="0"/>
              <a:t>. Con plantilla. (tren, casa)</a:t>
            </a:r>
            <a:endParaRPr lang="es-ES_tradnl" sz="3200" dirty="0"/>
          </a:p>
          <a:p>
            <a:pPr marL="0" indent="0">
              <a:buNone/>
            </a:pPr>
            <a:r>
              <a:rPr lang="es-ES_tradnl" sz="3200" dirty="0"/>
              <a:t>Con figuras 3D compararan figuras con elementos del hogar.</a:t>
            </a:r>
            <a:endParaRPr lang="es-CL" sz="3200" dirty="0"/>
          </a:p>
          <a:p>
            <a:pPr algn="just"/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2080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26</TotalTime>
  <Words>151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Corbel</vt:lpstr>
      <vt:lpstr>Gill Sans MT</vt:lpstr>
      <vt:lpstr>Tahoma</vt:lpstr>
      <vt:lpstr>Parcel</vt:lpstr>
      <vt:lpstr>PowerPoint Presentation</vt:lpstr>
      <vt:lpstr>Agenda de anticipación</vt:lpstr>
      <vt:lpstr>Emojis de las emociones</vt:lpstr>
      <vt:lpstr>Objetivo de la clase</vt:lpstr>
      <vt:lpstr>Actividad</vt:lpstr>
      <vt:lpstr>Cierre</vt:lpstr>
      <vt:lpstr>Despedida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UIsuario</cp:lastModifiedBy>
  <cp:revision>7</cp:revision>
  <dcterms:created xsi:type="dcterms:W3CDTF">2020-09-07T16:45:39Z</dcterms:created>
  <dcterms:modified xsi:type="dcterms:W3CDTF">2020-10-05T15:16:23Z</dcterms:modified>
</cp:coreProperties>
</file>