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53078"/>
              </p:ext>
            </p:extLst>
          </p:nvPr>
        </p:nvGraphicFramePr>
        <p:xfrm>
          <a:off x="908211" y="1390650"/>
          <a:ext cx="10006937" cy="37942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 smtClean="0"/>
                        <a:t>Curso: </a:t>
                      </a:r>
                      <a:r>
                        <a:rPr lang="es-ES_tradnl" dirty="0" smtClean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OA_26 (TERCERO BASICO) Escuchar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y observar texto educativo “Los lunares de Lía”  comprendiendo y comentando sobre el mismo.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Lectura.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Escuchar,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observar y comprender texto educativo.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de octubre al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 smtClean="0"/>
              <a:t>¿Cómo te sientes hoy?</a:t>
            </a:r>
          </a:p>
          <a:p>
            <a:r>
              <a:rPr lang="es-ES_tradnl" sz="3200" dirty="0" smtClean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152650"/>
            <a:ext cx="10394707" cy="2996304"/>
          </a:xfrm>
        </p:spPr>
        <p:txBody>
          <a:bodyPr/>
          <a:lstStyle/>
          <a:p>
            <a:pPr marL="0" lvl="0" indent="0">
              <a:buNone/>
            </a:pPr>
            <a:r>
              <a:rPr lang="es-CL" dirty="0">
                <a:latin typeface="Corbel" panose="020B0503020204020204"/>
              </a:rPr>
              <a:t>Escuchar y observar texto educativo “Los lunares de Lía”  comprendiendo y comentando sobre el mismo.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8121"/>
            <a:ext cx="10396882" cy="6858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Los Lunares de lía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41" y="883921"/>
            <a:ext cx="5872299" cy="5270012"/>
          </a:xfrm>
        </p:spPr>
      </p:pic>
    </p:spTree>
    <p:extLst>
      <p:ext uri="{BB962C8B-B14F-4D97-AF65-F5344CB8AC3E}">
        <p14:creationId xmlns:p14="http://schemas.microsoft.com/office/powerpoint/2010/main" val="14526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Cierre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58284"/>
          </a:xfrm>
        </p:spPr>
        <p:txBody>
          <a:bodyPr>
            <a:normAutofit/>
          </a:bodyPr>
          <a:lstStyle/>
          <a:p>
            <a:r>
              <a:rPr lang="es-ES_tradnl" dirty="0" smtClean="0"/>
              <a:t>Ronda de preguntas sobre lo leído: </a:t>
            </a:r>
          </a:p>
          <a:p>
            <a:r>
              <a:rPr lang="es-ES_tradnl" dirty="0" smtClean="0"/>
              <a:t>1) ¿Cuántos años tiene Lía ?</a:t>
            </a:r>
          </a:p>
          <a:p>
            <a:r>
              <a:rPr lang="es-ES_tradnl" dirty="0" smtClean="0"/>
              <a:t>2) ¿ Cuantos lunares tiene lía?</a:t>
            </a:r>
          </a:p>
          <a:p>
            <a:r>
              <a:rPr lang="es-ES_tradnl" dirty="0" smtClean="0"/>
              <a:t>3</a:t>
            </a:r>
            <a:r>
              <a:rPr lang="es-CL" dirty="0" smtClean="0"/>
              <a:t>) ¿Por qué molestaban a lía en la escuela?</a:t>
            </a:r>
          </a:p>
          <a:p>
            <a:r>
              <a:rPr lang="es-ES_tradnl" dirty="0" smtClean="0"/>
              <a:t>4) ¿Dónde tiene el lunar Liza?</a:t>
            </a:r>
          </a:p>
          <a:p>
            <a:r>
              <a:rPr lang="es-ES_tradnl" dirty="0" smtClean="0"/>
              <a:t>5) ¿que le dijo Lucas a lía?</a:t>
            </a:r>
          </a:p>
          <a:p>
            <a:r>
              <a:rPr lang="es-ES_tradnl" dirty="0" smtClean="0"/>
              <a:t>6) ¿ Siguieron molestando a lía en el colegio?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387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48</TotalTime>
  <Words>186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Tahoma</vt:lpstr>
      <vt:lpstr>Main Event</vt:lpstr>
      <vt:lpstr>PowerPoint Presentation</vt:lpstr>
      <vt:lpstr>Agenda de anticipación</vt:lpstr>
      <vt:lpstr>Emojis de las emociones</vt:lpstr>
      <vt:lpstr>OBJETIVO DE LA CLASE</vt:lpstr>
      <vt:lpstr>Los Lunares de lía</vt:lpstr>
      <vt:lpstr>Cierre</vt:lpstr>
      <vt:lpstr>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8</cp:revision>
  <dcterms:created xsi:type="dcterms:W3CDTF">2020-09-22T12:49:01Z</dcterms:created>
  <dcterms:modified xsi:type="dcterms:W3CDTF">2020-10-05T13:00:58Z</dcterms:modified>
</cp:coreProperties>
</file>