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45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159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6144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5388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0485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343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9841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4034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374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3173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5251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825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182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192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127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654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558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0845ECE-59BD-476D-ACA7-271369A62285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96097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283176"/>
              </p:ext>
            </p:extLst>
          </p:nvPr>
        </p:nvGraphicFramePr>
        <p:xfrm>
          <a:off x="1389063" y="1866900"/>
          <a:ext cx="10440987" cy="412940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169051">
                  <a:extLst>
                    <a:ext uri="{9D8B030D-6E8A-4147-A177-3AD203B41FA5}">
                      <a16:colId xmlns:a16="http://schemas.microsoft.com/office/drawing/2014/main" val="192664230"/>
                    </a:ext>
                  </a:extLst>
                </a:gridCol>
                <a:gridCol w="5271936">
                  <a:extLst>
                    <a:ext uri="{9D8B030D-6E8A-4147-A177-3AD203B41FA5}">
                      <a16:colId xmlns:a16="http://schemas.microsoft.com/office/drawing/2014/main" val="1684021450"/>
                    </a:ext>
                  </a:extLst>
                </a:gridCol>
              </a:tblGrid>
              <a:tr h="40374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</a:t>
                      </a:r>
                      <a:r>
                        <a:rPr lang="es-ES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Asignatura:</a:t>
                      </a:r>
                      <a:r>
                        <a:rPr lang="es-ES" sz="20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historia y geografía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959691"/>
                  </a:ext>
                </a:extLst>
              </a:tr>
              <a:tr h="563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Docente: </a:t>
                      </a: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Mery Anne Bestrin</a:t>
                      </a:r>
                      <a:endParaRPr lang="es-CL" sz="200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 </a:t>
                      </a:r>
                      <a:r>
                        <a:rPr lang="es-ES_tradnl" sz="2000" dirty="0" smtClean="0">
                          <a:solidFill>
                            <a:schemeClr val="bg1"/>
                          </a:solidFill>
                        </a:rPr>
                        <a:t>Curso: 5 básico B</a:t>
                      </a:r>
                      <a:endParaRPr lang="es-CL" sz="2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468487"/>
                  </a:ext>
                </a:extLst>
              </a:tr>
              <a:tr h="80772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Objetivo </a:t>
                      </a:r>
                      <a:r>
                        <a:rPr lang="es-CL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CL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Aprendizaje</a:t>
                      </a:r>
                      <a:r>
                        <a:rPr lang="es-CL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  <a:r>
                        <a:rPr lang="es-CL" sz="2000" b="1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CL" sz="2000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OA_15 (SEGUNDO BASICO)</a:t>
                      </a:r>
                      <a:r>
                        <a:rPr lang="es-CL" sz="2000" kern="12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CL" sz="2400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Conocer los medios</a:t>
                      </a:r>
                      <a:r>
                        <a:rPr lang="es-CL" sz="2400" kern="12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CL" sz="2400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transporte</a:t>
                      </a:r>
                      <a:r>
                        <a:rPr lang="es-CL" sz="2400" kern="12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CL" sz="2400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 su importancia para la comunidad, finalidad y tipos que existen.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b="0" dirty="0" smtClean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663333"/>
                  </a:ext>
                </a:extLst>
              </a:tr>
              <a:tr h="91184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Contenido</a:t>
                      </a:r>
                      <a:r>
                        <a:rPr lang="es-ES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  <a:r>
                        <a:rPr lang="es-ES" sz="2000" b="1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formación ciudadana.</a:t>
                      </a:r>
                      <a:endParaRPr lang="es-CL" sz="20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675800"/>
                  </a:ext>
                </a:extLst>
              </a:tr>
              <a:tr h="80749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Habilidad</a:t>
                      </a:r>
                      <a:r>
                        <a:rPr lang="es-ES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Conocer</a:t>
                      </a:r>
                      <a:r>
                        <a:rPr lang="es-ES" sz="20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medios de transporte y su importancia.</a:t>
                      </a:r>
                      <a:endParaRPr lang="es-CL" sz="20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225428"/>
                  </a:ext>
                </a:extLst>
              </a:tr>
              <a:tr h="40600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 Nº: 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</a:t>
                      </a:r>
                      <a:r>
                        <a:rPr lang="es-ES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(lunes 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05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octubre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 viernes 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09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octubre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96834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063" y="529545"/>
            <a:ext cx="214597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90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67267"/>
            <a:ext cx="8534400" cy="1507067"/>
          </a:xfrm>
        </p:spPr>
        <p:txBody>
          <a:bodyPr/>
          <a:lstStyle/>
          <a:p>
            <a:r>
              <a:rPr lang="es-ES_tradnl" dirty="0" smtClean="0"/>
              <a:t>Objetivo de la clase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717040"/>
            <a:ext cx="10357168" cy="3615267"/>
          </a:xfrm>
        </p:spPr>
        <p:txBody>
          <a:bodyPr/>
          <a:lstStyle/>
          <a:p>
            <a:pPr algn="just"/>
            <a:r>
              <a:rPr lang="es-CL" sz="3200" dirty="0">
                <a:solidFill>
                  <a:schemeClr val="bg1"/>
                </a:solidFill>
                <a:latin typeface="Corbel" panose="020B0503020204020204"/>
              </a:rPr>
              <a:t>Conocer los medios </a:t>
            </a:r>
            <a:r>
              <a:rPr lang="es-CL" sz="3200" dirty="0" smtClean="0">
                <a:solidFill>
                  <a:schemeClr val="bg1"/>
                </a:solidFill>
                <a:latin typeface="Corbel" panose="020B0503020204020204"/>
              </a:rPr>
              <a:t>de transporte </a:t>
            </a:r>
            <a:r>
              <a:rPr lang="es-CL" sz="3200" dirty="0">
                <a:solidFill>
                  <a:schemeClr val="bg1"/>
                </a:solidFill>
                <a:latin typeface="Corbel" panose="020B0503020204020204"/>
              </a:rPr>
              <a:t>; su importancia para la comunidad, finalidad y tipos que existen.</a:t>
            </a:r>
          </a:p>
          <a:p>
            <a:pPr lvl="0"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56109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2" y="410632"/>
            <a:ext cx="11214418" cy="1507067"/>
          </a:xfrm>
        </p:spPr>
        <p:txBody>
          <a:bodyPr>
            <a:normAutofit/>
          </a:bodyPr>
          <a:lstStyle/>
          <a:p>
            <a:pPr algn="ctr"/>
            <a:r>
              <a:rPr lang="es-ES_tradnl" b="1" dirty="0" smtClean="0"/>
              <a:t>¿Qué es un medio de transporte?</a:t>
            </a:r>
            <a:endParaRPr lang="es-C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2" y="645584"/>
            <a:ext cx="10604818" cy="38404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dirty="0">
                <a:solidFill>
                  <a:schemeClr val="tx1"/>
                </a:solidFill>
              </a:rPr>
              <a:t>Los medios de transporte, son maquinas que nos permiten desplazarnos de un lugar a otro. Cada día para ir al colegio, para ir al supermercado o para visitar a nuestros amigos y parientes</a:t>
            </a:r>
            <a:r>
              <a:rPr lang="es-ES" sz="2400" dirty="0" smtClean="0">
                <a:solidFill>
                  <a:schemeClr val="tx1"/>
                </a:solidFill>
              </a:rPr>
              <a:t>. Existen diferentes tipos de transportes.</a:t>
            </a:r>
            <a:endParaRPr lang="es-E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CL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88" y="3042941"/>
            <a:ext cx="5724363" cy="35950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240" y="2824821"/>
            <a:ext cx="3901440" cy="379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92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1292" y="0"/>
            <a:ext cx="11172508" cy="5916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b="1" dirty="0" smtClean="0">
                <a:solidFill>
                  <a:schemeClr val="tx1"/>
                </a:solidFill>
              </a:rPr>
              <a:t>Objetivo de los medios de transporte </a:t>
            </a:r>
          </a:p>
          <a:p>
            <a:pPr marL="0" indent="0" algn="just">
              <a:buNone/>
            </a:pPr>
            <a:r>
              <a:rPr lang="es-CL" dirty="0" smtClean="0"/>
              <a:t>Su finalidad es desempeñar </a:t>
            </a:r>
            <a:r>
              <a:rPr lang="es-CL" dirty="0"/>
              <a:t>un papel importante en el traslado de personas, bienes y mercancías de un lugar a otro. A veces el transporte se realiza dentro de una misma ciudad, en otras ocasiones se da entre el campo y la ciudad, como también entre distintos </a:t>
            </a:r>
            <a:r>
              <a:rPr lang="es-CL" dirty="0" smtClean="0"/>
              <a:t>países.</a:t>
            </a:r>
            <a:endParaRPr lang="es-ES_tradnl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CL" dirty="0" smtClean="0"/>
              <a:t>Desde </a:t>
            </a:r>
            <a:r>
              <a:rPr lang="es-CL" dirty="0"/>
              <a:t>siempre el ser humano ha  necesitado  trasladarse de un lugar a otro,  para comprar  o vender productos, para visitar amigos y parientes o simplemente para conocer otros lugares</a:t>
            </a:r>
            <a:r>
              <a:rPr lang="es-CL" dirty="0" smtClean="0"/>
              <a:t>.</a:t>
            </a:r>
            <a:r>
              <a:rPr lang="es-CL" dirty="0"/>
              <a:t> Los medios de transporte tienen una relevancia extraordinaria en la sociedad porque permiten la circulación de bienes y de personas, logrando una integración con el fin de favorecer el desarrollo y crecimiento de la sociedad.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ES_tradnl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_tradnl" sz="2400" dirty="0" smtClean="0">
                <a:solidFill>
                  <a:schemeClr val="tx1"/>
                </a:solidFill>
              </a:rPr>
              <a:t>     </a:t>
            </a:r>
            <a:endParaRPr lang="es-CL" sz="24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311" y="4056777"/>
            <a:ext cx="3883489" cy="25544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857" y="4056777"/>
            <a:ext cx="4590686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70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332" y="0"/>
            <a:ext cx="10761028" cy="2804160"/>
          </a:xfrm>
        </p:spPr>
        <p:txBody>
          <a:bodyPr/>
          <a:lstStyle/>
          <a:p>
            <a:pPr marL="0" indent="0">
              <a:buNone/>
            </a:pPr>
            <a:r>
              <a:rPr lang="es-CL" sz="2400" b="1" dirty="0">
                <a:solidFill>
                  <a:schemeClr val="tx1"/>
                </a:solidFill>
              </a:rPr>
              <a:t>¡ya que sabes lo que es un tipo de transporte, marca con una (x) el  que mas </a:t>
            </a:r>
            <a:r>
              <a:rPr lang="es-CL" sz="2400" b="1" dirty="0" smtClean="0">
                <a:solidFill>
                  <a:schemeClr val="tx1"/>
                </a:solidFill>
              </a:rPr>
              <a:t>usas y el que mas te gusta </a:t>
            </a:r>
            <a:r>
              <a:rPr lang="es-CL" sz="2400" b="1" dirty="0">
                <a:solidFill>
                  <a:schemeClr val="tx1"/>
                </a:solidFill>
              </a:rPr>
              <a:t>para trasladarte de un lugar a otro!</a:t>
            </a:r>
            <a:endParaRPr lang="es-ES_tradnl" sz="2400" b="1" dirty="0" smtClean="0">
              <a:solidFill>
                <a:schemeClr val="tx1"/>
              </a:solidFill>
            </a:endParaRPr>
          </a:p>
          <a:p>
            <a:endParaRPr lang="es-ES_tradnl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_tradnl" dirty="0" smtClean="0">
                <a:solidFill>
                  <a:schemeClr val="tx1"/>
                </a:solidFill>
              </a:rPr>
              <a:t>       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686" y="1542069"/>
            <a:ext cx="6462320" cy="50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10491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117</TotalTime>
  <Words>249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Century Gothic</vt:lpstr>
      <vt:lpstr>Corbel</vt:lpstr>
      <vt:lpstr>Tahoma</vt:lpstr>
      <vt:lpstr>Wingdings 3</vt:lpstr>
      <vt:lpstr>Slice</vt:lpstr>
      <vt:lpstr>PowerPoint Presentation</vt:lpstr>
      <vt:lpstr>Objetivo de la clase</vt:lpstr>
      <vt:lpstr>¿Qué es un medio de transporte?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UIsuario</dc:creator>
  <cp:lastModifiedBy>UIsuario</cp:lastModifiedBy>
  <cp:revision>12</cp:revision>
  <dcterms:created xsi:type="dcterms:W3CDTF">2020-09-22T14:13:00Z</dcterms:created>
  <dcterms:modified xsi:type="dcterms:W3CDTF">2020-10-05T13:47:47Z</dcterms:modified>
</cp:coreProperties>
</file>