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1" r:id="rId7"/>
    <p:sldId id="263" r:id="rId8"/>
    <p:sldId id="264" r:id="rId9"/>
    <p:sldId id="269" r:id="rId10"/>
    <p:sldId id="266" r:id="rId11"/>
    <p:sldId id="267" r:id="rId1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42" autoAdjust="0"/>
    <p:restoredTop sz="94660"/>
  </p:normalViewPr>
  <p:slideViewPr>
    <p:cSldViewPr snapToGrid="0">
      <p:cViewPr varScale="1">
        <p:scale>
          <a:sx n="63" d="100"/>
          <a:sy n="63" d="100"/>
        </p:scale>
        <p:origin x="1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5B5F261-1EE4-4784-9D8C-C4D02CA223FF}" type="datetimeFigureOut">
              <a:rPr lang="es-CL" smtClean="0"/>
              <a:t>05-10-2020</a:t>
            </a:fld>
            <a:endParaRPr lang="es-CL"/>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C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FA9606C-E5D5-4893-9680-A642DE3348DE}" type="slidenum">
              <a:rPr lang="es-CL" smtClean="0"/>
              <a:t>‹#›</a:t>
            </a:fld>
            <a:endParaRPr lang="es-CL"/>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29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5F261-1EE4-4784-9D8C-C4D02CA223FF}" type="datetimeFigureOut">
              <a:rPr lang="es-CL" smtClean="0"/>
              <a:t>05-10-2020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FA9606C-E5D5-4893-9680-A642DE3348DE}" type="slidenum">
              <a:rPr lang="es-CL" smtClean="0"/>
              <a:t>‹#›</a:t>
            </a:fld>
            <a:endParaRPr lang="es-CL"/>
          </a:p>
        </p:txBody>
      </p:sp>
    </p:spTree>
    <p:extLst>
      <p:ext uri="{BB962C8B-B14F-4D97-AF65-F5344CB8AC3E}">
        <p14:creationId xmlns:p14="http://schemas.microsoft.com/office/powerpoint/2010/main" val="366978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5F261-1EE4-4784-9D8C-C4D02CA223FF}" type="datetimeFigureOut">
              <a:rPr lang="es-CL" smtClean="0"/>
              <a:t>05-10-2020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FA9606C-E5D5-4893-9680-A642DE3348DE}" type="slidenum">
              <a:rPr lang="es-CL" smtClean="0"/>
              <a:t>‹#›</a:t>
            </a:fld>
            <a:endParaRPr lang="es-CL"/>
          </a:p>
        </p:txBody>
      </p:sp>
    </p:spTree>
    <p:extLst>
      <p:ext uri="{BB962C8B-B14F-4D97-AF65-F5344CB8AC3E}">
        <p14:creationId xmlns:p14="http://schemas.microsoft.com/office/powerpoint/2010/main" val="19594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5F261-1EE4-4784-9D8C-C4D02CA223FF}" type="datetimeFigureOut">
              <a:rPr lang="es-CL" smtClean="0"/>
              <a:t>05-10-2020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FA9606C-E5D5-4893-9680-A642DE3348DE}" type="slidenum">
              <a:rPr lang="es-CL" smtClean="0"/>
              <a:t>‹#›</a:t>
            </a:fld>
            <a:endParaRPr lang="es-CL"/>
          </a:p>
        </p:txBody>
      </p:sp>
    </p:spTree>
    <p:extLst>
      <p:ext uri="{BB962C8B-B14F-4D97-AF65-F5344CB8AC3E}">
        <p14:creationId xmlns:p14="http://schemas.microsoft.com/office/powerpoint/2010/main" val="73258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B5F261-1EE4-4784-9D8C-C4D02CA223FF}" type="datetimeFigureOut">
              <a:rPr lang="es-CL" smtClean="0"/>
              <a:t>05-10-2020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FA9606C-E5D5-4893-9680-A642DE3348DE}" type="slidenum">
              <a:rPr lang="es-CL" smtClean="0"/>
              <a:t>‹#›</a:t>
            </a:fld>
            <a:endParaRPr lang="es-CL"/>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96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B5F261-1EE4-4784-9D8C-C4D02CA223FF}" type="datetimeFigureOut">
              <a:rPr lang="es-CL" smtClean="0"/>
              <a:t>05-10-2020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FA9606C-E5D5-4893-9680-A642DE3348DE}" type="slidenum">
              <a:rPr lang="es-CL" smtClean="0"/>
              <a:t>‹#›</a:t>
            </a:fld>
            <a:endParaRPr lang="es-CL"/>
          </a:p>
        </p:txBody>
      </p:sp>
    </p:spTree>
    <p:extLst>
      <p:ext uri="{BB962C8B-B14F-4D97-AF65-F5344CB8AC3E}">
        <p14:creationId xmlns:p14="http://schemas.microsoft.com/office/powerpoint/2010/main" val="290889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B5F261-1EE4-4784-9D8C-C4D02CA223FF}" type="datetimeFigureOut">
              <a:rPr lang="es-CL" smtClean="0"/>
              <a:t>05-10-2020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EFA9606C-E5D5-4893-9680-A642DE3348DE}" type="slidenum">
              <a:rPr lang="es-CL" smtClean="0"/>
              <a:t>‹#›</a:t>
            </a:fld>
            <a:endParaRPr lang="es-CL"/>
          </a:p>
        </p:txBody>
      </p:sp>
    </p:spTree>
    <p:extLst>
      <p:ext uri="{BB962C8B-B14F-4D97-AF65-F5344CB8AC3E}">
        <p14:creationId xmlns:p14="http://schemas.microsoft.com/office/powerpoint/2010/main" val="94978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B5F261-1EE4-4784-9D8C-C4D02CA223FF}" type="datetimeFigureOut">
              <a:rPr lang="es-CL" smtClean="0"/>
              <a:t>05-10-2020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EFA9606C-E5D5-4893-9680-A642DE3348DE}" type="slidenum">
              <a:rPr lang="es-CL" smtClean="0"/>
              <a:t>‹#›</a:t>
            </a:fld>
            <a:endParaRPr lang="es-CL"/>
          </a:p>
        </p:txBody>
      </p:sp>
    </p:spTree>
    <p:extLst>
      <p:ext uri="{BB962C8B-B14F-4D97-AF65-F5344CB8AC3E}">
        <p14:creationId xmlns:p14="http://schemas.microsoft.com/office/powerpoint/2010/main" val="407665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5F261-1EE4-4784-9D8C-C4D02CA223FF}" type="datetimeFigureOut">
              <a:rPr lang="es-CL" smtClean="0"/>
              <a:t>05-10-2020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EFA9606C-E5D5-4893-9680-A642DE3348DE}" type="slidenum">
              <a:rPr lang="es-CL" smtClean="0"/>
              <a:t>‹#›</a:t>
            </a:fld>
            <a:endParaRPr lang="es-CL"/>
          </a:p>
        </p:txBody>
      </p:sp>
    </p:spTree>
    <p:extLst>
      <p:ext uri="{BB962C8B-B14F-4D97-AF65-F5344CB8AC3E}">
        <p14:creationId xmlns:p14="http://schemas.microsoft.com/office/powerpoint/2010/main" val="80038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B5F261-1EE4-4784-9D8C-C4D02CA223FF}" type="datetimeFigureOut">
              <a:rPr lang="es-CL" smtClean="0"/>
              <a:t>05-10-2020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FA9606C-E5D5-4893-9680-A642DE3348DE}" type="slidenum">
              <a:rPr lang="es-CL" smtClean="0"/>
              <a:t>‹#›</a:t>
            </a:fld>
            <a:endParaRPr lang="es-CL"/>
          </a:p>
        </p:txBody>
      </p:sp>
    </p:spTree>
    <p:extLst>
      <p:ext uri="{BB962C8B-B14F-4D97-AF65-F5344CB8AC3E}">
        <p14:creationId xmlns:p14="http://schemas.microsoft.com/office/powerpoint/2010/main" val="115495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B5F261-1EE4-4784-9D8C-C4D02CA223FF}" type="datetimeFigureOut">
              <a:rPr lang="es-CL" smtClean="0"/>
              <a:t>05-10-2020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FA9606C-E5D5-4893-9680-A642DE3348DE}" type="slidenum">
              <a:rPr lang="es-CL" smtClean="0"/>
              <a:t>‹#›</a:t>
            </a:fld>
            <a:endParaRPr lang="es-CL"/>
          </a:p>
        </p:txBody>
      </p:sp>
    </p:spTree>
    <p:extLst>
      <p:ext uri="{BB962C8B-B14F-4D97-AF65-F5344CB8AC3E}">
        <p14:creationId xmlns:p14="http://schemas.microsoft.com/office/powerpoint/2010/main" val="243307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5B5F261-1EE4-4784-9D8C-C4D02CA223FF}" type="datetimeFigureOut">
              <a:rPr lang="es-CL" smtClean="0"/>
              <a:t>05-10-2020</a:t>
            </a:fld>
            <a:endParaRPr lang="es-CL"/>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CL"/>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FA9606C-E5D5-4893-9680-A642DE3348DE}" type="slidenum">
              <a:rPr lang="es-CL" smtClean="0"/>
              <a:t>‹#›</a:t>
            </a:fld>
            <a:endParaRPr lang="es-CL"/>
          </a:p>
        </p:txBody>
      </p:sp>
    </p:spTree>
    <p:extLst>
      <p:ext uri="{BB962C8B-B14F-4D97-AF65-F5344CB8AC3E}">
        <p14:creationId xmlns:p14="http://schemas.microsoft.com/office/powerpoint/2010/main" val="3482348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02799204"/>
              </p:ext>
            </p:extLst>
          </p:nvPr>
        </p:nvGraphicFramePr>
        <p:xfrm>
          <a:off x="774861" y="1866900"/>
          <a:ext cx="10572750" cy="3998342"/>
        </p:xfrm>
        <a:graphic>
          <a:graphicData uri="http://schemas.openxmlformats.org/drawingml/2006/table">
            <a:tbl>
              <a:tblPr firstRow="1" firstCol="1" lastRow="1" lastCol="1" bandRow="1" bandCol="1"/>
              <a:tblGrid>
                <a:gridCol w="5234284">
                  <a:extLst>
                    <a:ext uri="{9D8B030D-6E8A-4147-A177-3AD203B41FA5}">
                      <a16:colId xmlns:a16="http://schemas.microsoft.com/office/drawing/2014/main" val="3936392556"/>
                    </a:ext>
                  </a:extLst>
                </a:gridCol>
                <a:gridCol w="5338466">
                  <a:extLst>
                    <a:ext uri="{9D8B030D-6E8A-4147-A177-3AD203B41FA5}">
                      <a16:colId xmlns:a16="http://schemas.microsoft.com/office/drawing/2014/main" val="819770154"/>
                    </a:ext>
                  </a:extLst>
                </a:gridCol>
              </a:tblGrid>
              <a:tr h="439329">
                <a:tc gridSpan="2">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R="1750695" algn="ctr">
                        <a:lnSpc>
                          <a:spcPts val="1685"/>
                        </a:lnSpc>
                        <a:spcAft>
                          <a:spcPts val="0"/>
                        </a:spcAft>
                      </a:pPr>
                      <a:r>
                        <a:rPr lang="es-E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Asignatura:</a:t>
                      </a:r>
                      <a:r>
                        <a:rPr lang="es-ES" sz="20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Ciencias naturales</a:t>
                      </a:r>
                      <a:endParaRPr lang="es-CL"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extLst>
                  <a:ext uri="{0D108BD9-81ED-4DB2-BD59-A6C34878D82A}">
                    <a16:rowId xmlns:a16="http://schemas.microsoft.com/office/drawing/2014/main" val="2587506339"/>
                  </a:ext>
                </a:extLst>
              </a:tr>
              <a:tr h="46723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L="67945" algn="l">
                        <a:lnSpc>
                          <a:spcPts val="1685"/>
                        </a:lnSpc>
                        <a:spcAft>
                          <a:spcPts val="0"/>
                        </a:spcAft>
                      </a:pPr>
                      <a:r>
                        <a:rPr lang="es-E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Docente: </a:t>
                      </a:r>
                      <a:r>
                        <a:rPr lang="es-E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Mery </a:t>
                      </a:r>
                      <a:r>
                        <a:rPr lang="es-ES" sz="20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Anne</a:t>
                      </a:r>
                      <a:r>
                        <a:rPr lang="es-E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20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Bestrin</a:t>
                      </a:r>
                      <a:endParaRPr lang="es-CL"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r>
                        <a:rPr lang="es-ES_tradnl" dirty="0" smtClean="0"/>
                        <a:t>Curso: 5 básico B.</a:t>
                      </a:r>
                      <a:endParaRPr lang="es-CL"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4018407"/>
                  </a:ext>
                </a:extLst>
              </a:tr>
              <a:tr h="885288">
                <a:tc gridSpan="2">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Objetivo </a:t>
                      </a:r>
                      <a:r>
                        <a:rPr lang="es-CL"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de </a:t>
                      </a:r>
                      <a:r>
                        <a:rPr lang="es-CL"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Aprendizaje:</a:t>
                      </a:r>
                      <a:r>
                        <a:rPr lang="es-CL" sz="2000" b="1"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CL" sz="1800" kern="1200" dirty="0" smtClean="0">
                          <a:solidFill>
                            <a:schemeClr val="tx1"/>
                          </a:solidFill>
                          <a:effectLst/>
                          <a:latin typeface="Corbel" panose="020B0503020204020204"/>
                          <a:ea typeface="+mn-ea"/>
                          <a:cs typeface="+mn-cs"/>
                        </a:rPr>
                        <a:t>CN03 OA 04 tercero básico</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800" kern="1200" dirty="0" smtClean="0">
                          <a:solidFill>
                            <a:schemeClr val="tx1"/>
                          </a:solidFill>
                          <a:effectLst/>
                          <a:latin typeface="Corbel" panose="020B0503020204020204"/>
                          <a:ea typeface="+mn-ea"/>
                          <a:cs typeface="+mn-cs"/>
                        </a:rPr>
                        <a:t>Conocer la importancia de las plantas para los seres vivos y conocer su proceso de germinación.</a:t>
                      </a:r>
                      <a:endParaRPr lang="es-CL" sz="20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extLst>
                  <a:ext uri="{0D108BD9-81ED-4DB2-BD59-A6C34878D82A}">
                    <a16:rowId xmlns:a16="http://schemas.microsoft.com/office/drawing/2014/main" val="1936943574"/>
                  </a:ext>
                </a:extLst>
              </a:tr>
              <a:tr h="886044">
                <a:tc gridSpan="2">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L="0" marR="0" indent="0" algn="l" defTabSz="914400" rtl="0" eaLnBrk="1" fontAlgn="auto" latinLnBrk="0" hangingPunct="1">
                        <a:lnSpc>
                          <a:spcPct val="105000"/>
                        </a:lnSpc>
                        <a:spcBef>
                          <a:spcPts val="0"/>
                        </a:spcBef>
                        <a:spcAft>
                          <a:spcPts val="0"/>
                        </a:spcAft>
                        <a:buClrTx/>
                        <a:buSzTx/>
                        <a:buFontTx/>
                        <a:buNone/>
                        <a:tabLst/>
                        <a:defRPr/>
                      </a:pPr>
                      <a:r>
                        <a:rPr lang="es-E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Contenido</a:t>
                      </a:r>
                      <a:r>
                        <a:rPr lang="es-E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20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ciencias</a:t>
                      </a:r>
                      <a:r>
                        <a:rPr lang="es-ES" sz="20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 la vida/ la diversidad en los seres vivos.</a:t>
                      </a:r>
                      <a:endParaRPr lang="es-CL" sz="20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extLst>
                  <a:ext uri="{0D108BD9-81ED-4DB2-BD59-A6C34878D82A}">
                    <a16:rowId xmlns:a16="http://schemas.microsoft.com/office/drawing/2014/main" val="3978712044"/>
                  </a:ext>
                </a:extLst>
              </a:tr>
              <a:tr h="878658">
                <a:tc gridSpan="2">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L="67945" algn="l">
                        <a:lnSpc>
                          <a:spcPct val="105000"/>
                        </a:lnSpc>
                        <a:spcAft>
                          <a:spcPts val="0"/>
                        </a:spcAft>
                      </a:pPr>
                      <a:r>
                        <a:rPr lang="es-E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Habilidad</a:t>
                      </a:r>
                      <a:r>
                        <a:rPr lang="es-E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20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conocer la importancia de las plantas y su germinación.</a:t>
                      </a:r>
                      <a:endParaRPr lang="es-CL" sz="20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extLst>
                  <a:ext uri="{0D108BD9-81ED-4DB2-BD59-A6C34878D82A}">
                    <a16:rowId xmlns:a16="http://schemas.microsoft.com/office/drawing/2014/main" val="1529949232"/>
                  </a:ext>
                </a:extLst>
              </a:tr>
              <a:tr h="441792">
                <a:tc gridSpan="2">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L="67945" algn="l">
                        <a:lnSpc>
                          <a:spcPts val="1685"/>
                        </a:lnSpc>
                        <a:spcBef>
                          <a:spcPts val="15"/>
                        </a:spcBef>
                        <a:spcAft>
                          <a:spcPts val="0"/>
                        </a:spcAft>
                      </a:pPr>
                      <a:r>
                        <a:rPr lang="es-E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Semana Nº: </a:t>
                      </a:r>
                      <a:r>
                        <a:rPr lang="es-ES" sz="2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26</a:t>
                      </a:r>
                      <a:r>
                        <a:rPr lang="es-E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(lunes </a:t>
                      </a:r>
                      <a:r>
                        <a:rPr lang="es-ES" sz="2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05 de octubre al </a:t>
                      </a:r>
                      <a:r>
                        <a:rPr lang="es-E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viernes </a:t>
                      </a:r>
                      <a:r>
                        <a:rPr lang="es-ES" sz="2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09 </a:t>
                      </a:r>
                      <a:r>
                        <a:rPr lang="es-E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a:t>
                      </a:r>
                      <a:r>
                        <a:rPr lang="es-ES" sz="2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octubre)</a:t>
                      </a:r>
                      <a:endParaRPr lang="es-CL"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extLst>
                  <a:ext uri="{0D108BD9-81ED-4DB2-BD59-A6C34878D82A}">
                    <a16:rowId xmlns:a16="http://schemas.microsoft.com/office/drawing/2014/main" val="4000995502"/>
                  </a:ext>
                </a:extLst>
              </a:tr>
            </a:tbl>
          </a:graphicData>
        </a:graphic>
      </p:graphicFrame>
      <p:pic>
        <p:nvPicPr>
          <p:cNvPr id="5" name="Picture 4"/>
          <p:cNvPicPr>
            <a:picLocks noChangeAspect="1"/>
          </p:cNvPicPr>
          <p:nvPr/>
        </p:nvPicPr>
        <p:blipFill>
          <a:blip r:embed="rId2"/>
          <a:stretch>
            <a:fillRect/>
          </a:stretch>
        </p:blipFill>
        <p:spPr>
          <a:xfrm>
            <a:off x="774861" y="491445"/>
            <a:ext cx="2145978" cy="1036410"/>
          </a:xfrm>
          <a:prstGeom prst="rect">
            <a:avLst/>
          </a:prstGeom>
        </p:spPr>
      </p:pic>
    </p:spTree>
    <p:extLst>
      <p:ext uri="{BB962C8B-B14F-4D97-AF65-F5344CB8AC3E}">
        <p14:creationId xmlns:p14="http://schemas.microsoft.com/office/powerpoint/2010/main" val="1948440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69558"/>
            <a:ext cx="9875520" cy="1356360"/>
          </a:xfrm>
        </p:spPr>
        <p:txBody>
          <a:bodyPr/>
          <a:lstStyle/>
          <a:p>
            <a:pPr algn="ctr"/>
            <a:r>
              <a:rPr lang="es-ES_tradnl" b="1" dirty="0" smtClean="0"/>
              <a:t>Cierre</a:t>
            </a:r>
            <a:endParaRPr lang="es-CL" b="1" dirty="0"/>
          </a:p>
        </p:txBody>
      </p:sp>
      <p:sp>
        <p:nvSpPr>
          <p:cNvPr id="3" name="Content Placeholder 2"/>
          <p:cNvSpPr>
            <a:spLocks noGrp="1"/>
          </p:cNvSpPr>
          <p:nvPr>
            <p:ph idx="1"/>
          </p:nvPr>
        </p:nvSpPr>
        <p:spPr>
          <a:xfrm>
            <a:off x="1005840" y="1600200"/>
            <a:ext cx="9872871" cy="4038600"/>
          </a:xfrm>
        </p:spPr>
        <p:txBody>
          <a:bodyPr>
            <a:normAutofit/>
          </a:bodyPr>
          <a:lstStyle/>
          <a:p>
            <a:pPr algn="just"/>
            <a:r>
              <a:rPr lang="es-ES_tradnl" sz="3200" dirty="0" smtClean="0"/>
              <a:t>Al finalizar la clase los niños deberán tener los materiales solicitados  y seguir las instrucciones para la germinación de una legumbre, la cual tendrán que cuidar al finalizar el mes de octubre. Deberán ir mostrándola en las siguientes clases, en las cuales aprenderán a entregar los cuidados necesarios para que la planta pueda vivir, observaran su proceso, etc.</a:t>
            </a:r>
          </a:p>
          <a:p>
            <a:pPr algn="just"/>
            <a:endParaRPr lang="es-CL" sz="3200" dirty="0"/>
          </a:p>
        </p:txBody>
      </p:sp>
      <p:pic>
        <p:nvPicPr>
          <p:cNvPr id="4" name="Picture 3"/>
          <p:cNvPicPr>
            <a:picLocks noChangeAspect="1"/>
          </p:cNvPicPr>
          <p:nvPr/>
        </p:nvPicPr>
        <p:blipFill>
          <a:blip r:embed="rId2"/>
          <a:stretch>
            <a:fillRect/>
          </a:stretch>
        </p:blipFill>
        <p:spPr>
          <a:xfrm>
            <a:off x="6873240" y="4313834"/>
            <a:ext cx="3078480" cy="2312708"/>
          </a:xfrm>
          <a:prstGeom prst="rect">
            <a:avLst/>
          </a:prstGeom>
        </p:spPr>
      </p:pic>
    </p:spTree>
    <p:extLst>
      <p:ext uri="{BB962C8B-B14F-4D97-AF65-F5344CB8AC3E}">
        <p14:creationId xmlns:p14="http://schemas.microsoft.com/office/powerpoint/2010/main" val="3303271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b="1" dirty="0" smtClean="0"/>
              <a:t>Despedida</a:t>
            </a:r>
            <a:endParaRPr lang="es-CL" b="1" dirty="0"/>
          </a:p>
        </p:txBody>
      </p:sp>
      <p:pic>
        <p:nvPicPr>
          <p:cNvPr id="4" name="Content Placeholder 3"/>
          <p:cNvPicPr>
            <a:picLocks noGrp="1" noChangeAspect="1"/>
          </p:cNvPicPr>
          <p:nvPr>
            <p:ph idx="1"/>
          </p:nvPr>
        </p:nvPicPr>
        <p:blipFill>
          <a:blip r:embed="rId2"/>
          <a:stretch>
            <a:fillRect/>
          </a:stretch>
        </p:blipFill>
        <p:spPr>
          <a:xfrm>
            <a:off x="4418808" y="1714500"/>
            <a:ext cx="3944142" cy="4792200"/>
          </a:xfrm>
          <a:prstGeom prst="rect">
            <a:avLst/>
          </a:prstGeom>
        </p:spPr>
      </p:pic>
    </p:spTree>
    <p:extLst>
      <p:ext uri="{BB962C8B-B14F-4D97-AF65-F5344CB8AC3E}">
        <p14:creationId xmlns:p14="http://schemas.microsoft.com/office/powerpoint/2010/main" val="2001556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b="1" dirty="0" smtClean="0"/>
              <a:t>Agenda de anticipación</a:t>
            </a:r>
            <a:endParaRPr lang="es-CL" b="1" dirty="0"/>
          </a:p>
        </p:txBody>
      </p:sp>
      <p:pic>
        <p:nvPicPr>
          <p:cNvPr id="4" name="Content Placeholder 3"/>
          <p:cNvPicPr>
            <a:picLocks noGrp="1" noChangeAspect="1"/>
          </p:cNvPicPr>
          <p:nvPr>
            <p:ph idx="1"/>
          </p:nvPr>
        </p:nvPicPr>
        <p:blipFill>
          <a:blip r:embed="rId2"/>
          <a:stretch>
            <a:fillRect/>
          </a:stretch>
        </p:blipFill>
        <p:spPr>
          <a:xfrm>
            <a:off x="754258" y="2448933"/>
            <a:ext cx="5011346" cy="3103133"/>
          </a:xfrm>
          <a:prstGeom prst="rect">
            <a:avLst/>
          </a:prstGeom>
        </p:spPr>
      </p:pic>
      <p:pic>
        <p:nvPicPr>
          <p:cNvPr id="5" name="Picture 4"/>
          <p:cNvPicPr>
            <a:picLocks noChangeAspect="1"/>
          </p:cNvPicPr>
          <p:nvPr/>
        </p:nvPicPr>
        <p:blipFill>
          <a:blip r:embed="rId3"/>
          <a:stretch>
            <a:fillRect/>
          </a:stretch>
        </p:blipFill>
        <p:spPr>
          <a:xfrm>
            <a:off x="5765604" y="2430643"/>
            <a:ext cx="3133616" cy="3139712"/>
          </a:xfrm>
          <a:prstGeom prst="rect">
            <a:avLst/>
          </a:prstGeom>
        </p:spPr>
      </p:pic>
      <p:pic>
        <p:nvPicPr>
          <p:cNvPr id="6" name="Picture 5"/>
          <p:cNvPicPr>
            <a:picLocks noChangeAspect="1"/>
          </p:cNvPicPr>
          <p:nvPr/>
        </p:nvPicPr>
        <p:blipFill>
          <a:blip r:embed="rId4"/>
          <a:stretch>
            <a:fillRect/>
          </a:stretch>
        </p:blipFill>
        <p:spPr>
          <a:xfrm>
            <a:off x="8899220" y="2314809"/>
            <a:ext cx="2670279" cy="3237257"/>
          </a:xfrm>
          <a:prstGeom prst="rect">
            <a:avLst/>
          </a:prstGeom>
        </p:spPr>
      </p:pic>
    </p:spTree>
    <p:extLst>
      <p:ext uri="{BB962C8B-B14F-4D97-AF65-F5344CB8AC3E}">
        <p14:creationId xmlns:p14="http://schemas.microsoft.com/office/powerpoint/2010/main" val="1851240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b="1" dirty="0" err="1" smtClean="0"/>
              <a:t>Emojis</a:t>
            </a:r>
            <a:r>
              <a:rPr lang="es-ES_tradnl" b="1" dirty="0" smtClean="0"/>
              <a:t> de las emociones</a:t>
            </a:r>
            <a:endParaRPr lang="es-CL" b="1" dirty="0"/>
          </a:p>
        </p:txBody>
      </p:sp>
      <p:sp>
        <p:nvSpPr>
          <p:cNvPr id="3" name="Content Placeholder 2"/>
          <p:cNvSpPr>
            <a:spLocks noGrp="1"/>
          </p:cNvSpPr>
          <p:nvPr>
            <p:ph idx="1"/>
          </p:nvPr>
        </p:nvSpPr>
        <p:spPr/>
        <p:txBody>
          <a:bodyPr>
            <a:normAutofit/>
          </a:bodyPr>
          <a:lstStyle/>
          <a:p>
            <a:r>
              <a:rPr lang="es-ES_tradnl" sz="3600" dirty="0" smtClean="0"/>
              <a:t>¿Cómo te sientes hoy?</a:t>
            </a:r>
          </a:p>
          <a:p>
            <a:r>
              <a:rPr lang="es-ES_tradnl" sz="3600" dirty="0" smtClean="0"/>
              <a:t>¿Cómo te has sentido últimamente ?</a:t>
            </a:r>
            <a:endParaRPr lang="es-CL" sz="3600" dirty="0"/>
          </a:p>
        </p:txBody>
      </p:sp>
      <p:pic>
        <p:nvPicPr>
          <p:cNvPr id="4" name="Picture 3"/>
          <p:cNvPicPr>
            <a:picLocks noChangeAspect="1"/>
          </p:cNvPicPr>
          <p:nvPr/>
        </p:nvPicPr>
        <p:blipFill>
          <a:blip r:embed="rId2"/>
          <a:stretch>
            <a:fillRect/>
          </a:stretch>
        </p:blipFill>
        <p:spPr>
          <a:xfrm>
            <a:off x="6594904" y="3358651"/>
            <a:ext cx="4755292" cy="2828789"/>
          </a:xfrm>
          <a:prstGeom prst="rect">
            <a:avLst/>
          </a:prstGeom>
        </p:spPr>
      </p:pic>
    </p:spTree>
    <p:extLst>
      <p:ext uri="{BB962C8B-B14F-4D97-AF65-F5344CB8AC3E}">
        <p14:creationId xmlns:p14="http://schemas.microsoft.com/office/powerpoint/2010/main" val="3524202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b="1" dirty="0" smtClean="0"/>
              <a:t>Objetivo de la clase</a:t>
            </a:r>
            <a:endParaRPr lang="es-CL" b="1" dirty="0"/>
          </a:p>
        </p:txBody>
      </p:sp>
      <p:sp>
        <p:nvSpPr>
          <p:cNvPr id="3" name="Content Placeholder 2"/>
          <p:cNvSpPr>
            <a:spLocks noGrp="1"/>
          </p:cNvSpPr>
          <p:nvPr>
            <p:ph idx="1"/>
          </p:nvPr>
        </p:nvSpPr>
        <p:spPr/>
        <p:txBody>
          <a:bodyPr/>
          <a:lstStyle/>
          <a:p>
            <a:pPr lvl="0"/>
            <a:r>
              <a:rPr lang="es-CL" sz="3200" dirty="0" smtClean="0">
                <a:solidFill>
                  <a:schemeClr val="tx1"/>
                </a:solidFill>
              </a:rPr>
              <a:t> Conocer </a:t>
            </a:r>
            <a:r>
              <a:rPr lang="es-CL" sz="3200" dirty="0">
                <a:solidFill>
                  <a:schemeClr val="tx1"/>
                </a:solidFill>
              </a:rPr>
              <a:t>la importancia de las plantas para los seres vivos y conocer su proceso de germinación.</a:t>
            </a:r>
            <a:endParaRPr lang="es-CL"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s-CL" dirty="0"/>
          </a:p>
        </p:txBody>
      </p:sp>
    </p:spTree>
    <p:extLst>
      <p:ext uri="{BB962C8B-B14F-4D97-AF65-F5344CB8AC3E}">
        <p14:creationId xmlns:p14="http://schemas.microsoft.com/office/powerpoint/2010/main" val="3306559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760" y="2118360"/>
            <a:ext cx="9875520" cy="1356360"/>
          </a:xfrm>
        </p:spPr>
        <p:txBody>
          <a:bodyPr/>
          <a:lstStyle/>
          <a:p>
            <a:pPr algn="ctr"/>
            <a:r>
              <a:rPr lang="es-ES_tradnl" b="1" dirty="0"/>
              <a:t>¿</a:t>
            </a:r>
            <a:r>
              <a:rPr lang="es-ES_tradnl" b="1" dirty="0" smtClean="0"/>
              <a:t>Para que sirven las plantas?</a:t>
            </a:r>
            <a:endParaRPr lang="es-CL" b="1" dirty="0"/>
          </a:p>
        </p:txBody>
      </p:sp>
      <p:pic>
        <p:nvPicPr>
          <p:cNvPr id="4" name="Picture 3"/>
          <p:cNvPicPr>
            <a:picLocks noChangeAspect="1"/>
          </p:cNvPicPr>
          <p:nvPr/>
        </p:nvPicPr>
        <p:blipFill>
          <a:blip r:embed="rId2"/>
          <a:stretch>
            <a:fillRect/>
          </a:stretch>
        </p:blipFill>
        <p:spPr>
          <a:xfrm>
            <a:off x="5760720" y="3240404"/>
            <a:ext cx="4983480" cy="2803208"/>
          </a:xfrm>
          <a:prstGeom prst="rect">
            <a:avLst/>
          </a:prstGeom>
        </p:spPr>
      </p:pic>
    </p:spTree>
    <p:extLst>
      <p:ext uri="{BB962C8B-B14F-4D97-AF65-F5344CB8AC3E}">
        <p14:creationId xmlns:p14="http://schemas.microsoft.com/office/powerpoint/2010/main" val="4194877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b="1" dirty="0" smtClean="0"/>
              <a:t>Las plantas</a:t>
            </a:r>
            <a:endParaRPr lang="es-CL" b="1" dirty="0"/>
          </a:p>
        </p:txBody>
      </p:sp>
      <p:sp>
        <p:nvSpPr>
          <p:cNvPr id="3" name="Content Placeholder 2"/>
          <p:cNvSpPr>
            <a:spLocks noGrp="1"/>
          </p:cNvSpPr>
          <p:nvPr>
            <p:ph idx="1"/>
          </p:nvPr>
        </p:nvSpPr>
        <p:spPr>
          <a:xfrm>
            <a:off x="357665" y="1767840"/>
            <a:ext cx="11446190" cy="4038600"/>
          </a:xfrm>
        </p:spPr>
        <p:txBody>
          <a:bodyPr>
            <a:normAutofit/>
          </a:bodyPr>
          <a:lstStyle/>
          <a:p>
            <a:pPr marL="45720" indent="0" algn="just">
              <a:buNone/>
            </a:pPr>
            <a:r>
              <a:rPr lang="es-ES" sz="3600" dirty="0"/>
              <a:t>La </a:t>
            </a:r>
            <a:r>
              <a:rPr lang="es-ES" sz="3600" b="1" dirty="0"/>
              <a:t>plantas</a:t>
            </a:r>
            <a:r>
              <a:rPr lang="es-ES" sz="3600" dirty="0"/>
              <a:t> nos proporcionan </a:t>
            </a:r>
            <a:r>
              <a:rPr lang="es-ES" sz="3600" dirty="0" smtClean="0"/>
              <a:t>alimentos y medicinas.</a:t>
            </a:r>
          </a:p>
          <a:p>
            <a:pPr marL="45720" indent="0" algn="just">
              <a:buNone/>
            </a:pPr>
            <a:endParaRPr lang="es-CL" sz="3600" dirty="0"/>
          </a:p>
        </p:txBody>
      </p:sp>
      <p:pic>
        <p:nvPicPr>
          <p:cNvPr id="5" name="Picture 4"/>
          <p:cNvPicPr>
            <a:picLocks noChangeAspect="1"/>
          </p:cNvPicPr>
          <p:nvPr/>
        </p:nvPicPr>
        <p:blipFill>
          <a:blip r:embed="rId2"/>
          <a:stretch>
            <a:fillRect/>
          </a:stretch>
        </p:blipFill>
        <p:spPr>
          <a:xfrm>
            <a:off x="767715" y="2589847"/>
            <a:ext cx="5810250" cy="3476625"/>
          </a:xfrm>
          <a:prstGeom prst="rect">
            <a:avLst/>
          </a:prstGeom>
        </p:spPr>
      </p:pic>
      <p:pic>
        <p:nvPicPr>
          <p:cNvPr id="6" name="Picture 5"/>
          <p:cNvPicPr>
            <a:picLocks noChangeAspect="1"/>
          </p:cNvPicPr>
          <p:nvPr/>
        </p:nvPicPr>
        <p:blipFill>
          <a:blip r:embed="rId3"/>
          <a:stretch>
            <a:fillRect/>
          </a:stretch>
        </p:blipFill>
        <p:spPr>
          <a:xfrm>
            <a:off x="6701790" y="2589847"/>
            <a:ext cx="4762500" cy="3171825"/>
          </a:xfrm>
          <a:prstGeom prst="rect">
            <a:avLst/>
          </a:prstGeom>
        </p:spPr>
      </p:pic>
    </p:spTree>
    <p:extLst>
      <p:ext uri="{BB962C8B-B14F-4D97-AF65-F5344CB8AC3E}">
        <p14:creationId xmlns:p14="http://schemas.microsoft.com/office/powerpoint/2010/main" val="2393301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b="1" dirty="0" smtClean="0"/>
              <a:t>Las plantas</a:t>
            </a:r>
            <a:endParaRPr lang="es-CL" b="1" dirty="0"/>
          </a:p>
        </p:txBody>
      </p:sp>
      <p:sp>
        <p:nvSpPr>
          <p:cNvPr id="3" name="Content Placeholder 2"/>
          <p:cNvSpPr>
            <a:spLocks noGrp="1"/>
          </p:cNvSpPr>
          <p:nvPr>
            <p:ph idx="1"/>
          </p:nvPr>
        </p:nvSpPr>
        <p:spPr>
          <a:xfrm>
            <a:off x="1143000" y="1695450"/>
            <a:ext cx="9872871" cy="4038600"/>
          </a:xfrm>
        </p:spPr>
        <p:txBody>
          <a:bodyPr>
            <a:noAutofit/>
          </a:bodyPr>
          <a:lstStyle/>
          <a:p>
            <a:pPr marL="45720" indent="0" algn="just">
              <a:buNone/>
            </a:pPr>
            <a:r>
              <a:rPr lang="es-ES" sz="3600" dirty="0" smtClean="0"/>
              <a:t>Nos proporcionan madera y combustible. </a:t>
            </a:r>
          </a:p>
          <a:p>
            <a:pPr marL="45720" indent="0" algn="just">
              <a:buNone/>
            </a:pPr>
            <a:endParaRPr lang="es-CL" sz="3600" dirty="0"/>
          </a:p>
        </p:txBody>
      </p:sp>
      <p:pic>
        <p:nvPicPr>
          <p:cNvPr id="4" name="Picture 3"/>
          <p:cNvPicPr>
            <a:picLocks noChangeAspect="1"/>
          </p:cNvPicPr>
          <p:nvPr/>
        </p:nvPicPr>
        <p:blipFill>
          <a:blip r:embed="rId2"/>
          <a:stretch>
            <a:fillRect/>
          </a:stretch>
        </p:blipFill>
        <p:spPr>
          <a:xfrm>
            <a:off x="1140351" y="2486832"/>
            <a:ext cx="5005379" cy="3247218"/>
          </a:xfrm>
          <a:prstGeom prst="rect">
            <a:avLst/>
          </a:prstGeom>
        </p:spPr>
      </p:pic>
      <p:pic>
        <p:nvPicPr>
          <p:cNvPr id="5" name="Picture 4"/>
          <p:cNvPicPr>
            <a:picLocks noChangeAspect="1"/>
          </p:cNvPicPr>
          <p:nvPr/>
        </p:nvPicPr>
        <p:blipFill>
          <a:blip r:embed="rId3"/>
          <a:stretch>
            <a:fillRect/>
          </a:stretch>
        </p:blipFill>
        <p:spPr>
          <a:xfrm>
            <a:off x="6580550" y="2486832"/>
            <a:ext cx="4224610" cy="3168458"/>
          </a:xfrm>
          <a:prstGeom prst="rect">
            <a:avLst/>
          </a:prstGeom>
        </p:spPr>
      </p:pic>
    </p:spTree>
    <p:extLst>
      <p:ext uri="{BB962C8B-B14F-4D97-AF65-F5344CB8AC3E}">
        <p14:creationId xmlns:p14="http://schemas.microsoft.com/office/powerpoint/2010/main" val="4269498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b="1" dirty="0" smtClean="0"/>
              <a:t>Las plantas</a:t>
            </a:r>
            <a:endParaRPr lang="es-CL" b="1" dirty="0"/>
          </a:p>
        </p:txBody>
      </p:sp>
      <p:sp>
        <p:nvSpPr>
          <p:cNvPr id="3" name="Content Placeholder 2"/>
          <p:cNvSpPr>
            <a:spLocks noGrp="1"/>
          </p:cNvSpPr>
          <p:nvPr>
            <p:ph idx="1"/>
          </p:nvPr>
        </p:nvSpPr>
        <p:spPr>
          <a:xfrm>
            <a:off x="895350" y="1714500"/>
            <a:ext cx="9872871" cy="4038600"/>
          </a:xfrm>
        </p:spPr>
        <p:txBody>
          <a:bodyPr>
            <a:normAutofit/>
          </a:bodyPr>
          <a:lstStyle/>
          <a:p>
            <a:r>
              <a:rPr lang="es-ES" sz="3600" dirty="0" smtClean="0"/>
              <a:t>Brindan </a:t>
            </a:r>
            <a:r>
              <a:rPr lang="es-ES" sz="3600" dirty="0"/>
              <a:t>cobijo a multitud de otros </a:t>
            </a:r>
            <a:r>
              <a:rPr lang="es-ES" sz="3600" b="1" dirty="0"/>
              <a:t>seres vivos</a:t>
            </a:r>
            <a:r>
              <a:rPr lang="es-ES" sz="3600" dirty="0"/>
              <a:t>, producen el oxígeno que respiramos, mantienen el suelo, regulan la humedad y contribuyen</a:t>
            </a:r>
            <a:r>
              <a:rPr lang="es-ES" sz="3600" b="1" dirty="0"/>
              <a:t> </a:t>
            </a:r>
            <a:r>
              <a:rPr lang="es-ES" sz="3600" dirty="0"/>
              <a:t>a la estabilidad del clima. Las</a:t>
            </a:r>
            <a:r>
              <a:rPr lang="es-ES" sz="3600" b="1" dirty="0"/>
              <a:t> </a:t>
            </a:r>
            <a:r>
              <a:rPr lang="es-ES" sz="3600" dirty="0"/>
              <a:t>plantas verdes pueblan toda la Tierra.</a:t>
            </a:r>
            <a:endParaRPr lang="es-CL" sz="3600" dirty="0"/>
          </a:p>
        </p:txBody>
      </p:sp>
      <p:pic>
        <p:nvPicPr>
          <p:cNvPr id="4" name="Picture 3"/>
          <p:cNvPicPr>
            <a:picLocks noChangeAspect="1"/>
          </p:cNvPicPr>
          <p:nvPr/>
        </p:nvPicPr>
        <p:blipFill>
          <a:blip r:embed="rId2"/>
          <a:stretch>
            <a:fillRect/>
          </a:stretch>
        </p:blipFill>
        <p:spPr>
          <a:xfrm>
            <a:off x="1143000" y="4202342"/>
            <a:ext cx="4312920" cy="2255608"/>
          </a:xfrm>
          <a:prstGeom prst="rect">
            <a:avLst/>
          </a:prstGeom>
        </p:spPr>
      </p:pic>
      <p:pic>
        <p:nvPicPr>
          <p:cNvPr id="5" name="Picture 4"/>
          <p:cNvPicPr>
            <a:picLocks noChangeAspect="1"/>
          </p:cNvPicPr>
          <p:nvPr/>
        </p:nvPicPr>
        <p:blipFill>
          <a:blip r:embed="rId3"/>
          <a:stretch>
            <a:fillRect/>
          </a:stretch>
        </p:blipFill>
        <p:spPr>
          <a:xfrm>
            <a:off x="5990936" y="4024269"/>
            <a:ext cx="4326544" cy="2433681"/>
          </a:xfrm>
          <a:prstGeom prst="rect">
            <a:avLst/>
          </a:prstGeom>
        </p:spPr>
      </p:pic>
    </p:spTree>
    <p:extLst>
      <p:ext uri="{BB962C8B-B14F-4D97-AF65-F5344CB8AC3E}">
        <p14:creationId xmlns:p14="http://schemas.microsoft.com/office/powerpoint/2010/main" val="4097684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Proceso de crecimiento de una planta</a:t>
            </a:r>
            <a:endParaRPr lang="es-CL" dirty="0"/>
          </a:p>
        </p:txBody>
      </p:sp>
      <p:pic>
        <p:nvPicPr>
          <p:cNvPr id="4" name="Content Placeholder 3"/>
          <p:cNvPicPr>
            <a:picLocks noGrp="1" noChangeAspect="1"/>
          </p:cNvPicPr>
          <p:nvPr>
            <p:ph idx="1"/>
          </p:nvPr>
        </p:nvPicPr>
        <p:blipFill>
          <a:blip r:embed="rId2"/>
          <a:stretch>
            <a:fillRect/>
          </a:stretch>
        </p:blipFill>
        <p:spPr>
          <a:xfrm>
            <a:off x="2000267" y="1746884"/>
            <a:ext cx="8160985" cy="4471035"/>
          </a:xfrm>
          <a:prstGeom prst="rect">
            <a:avLst/>
          </a:prstGeom>
        </p:spPr>
      </p:pic>
    </p:spTree>
    <p:extLst>
      <p:ext uri="{BB962C8B-B14F-4D97-AF65-F5344CB8AC3E}">
        <p14:creationId xmlns:p14="http://schemas.microsoft.com/office/powerpoint/2010/main" val="1488937801"/>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89</TotalTime>
  <Words>220</Words>
  <Application>Microsoft Office PowerPoint</Application>
  <PresentationFormat>Widescreen</PresentationFormat>
  <Paragraphs>25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Corbel</vt:lpstr>
      <vt:lpstr>Gill Sans MT</vt:lpstr>
      <vt:lpstr>Tahoma</vt:lpstr>
      <vt:lpstr>Basis</vt:lpstr>
      <vt:lpstr>PowerPoint Presentation</vt:lpstr>
      <vt:lpstr>Agenda de anticipación</vt:lpstr>
      <vt:lpstr>Emojis de las emociones</vt:lpstr>
      <vt:lpstr>Objetivo de la clase</vt:lpstr>
      <vt:lpstr>¿Para que sirven las plantas?</vt:lpstr>
      <vt:lpstr>Las plantas</vt:lpstr>
      <vt:lpstr>Las plantas</vt:lpstr>
      <vt:lpstr>Las plantas</vt:lpstr>
      <vt:lpstr>Proceso de crecimiento de una planta</vt:lpstr>
      <vt:lpstr>Cierre</vt:lpstr>
      <vt:lpstr>Despedida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UIsuario</dc:creator>
  <cp:lastModifiedBy>UIsuario</cp:lastModifiedBy>
  <cp:revision>11</cp:revision>
  <dcterms:created xsi:type="dcterms:W3CDTF">2020-09-22T13:21:08Z</dcterms:created>
  <dcterms:modified xsi:type="dcterms:W3CDTF">2020-10-05T15:11:32Z</dcterms:modified>
</cp:coreProperties>
</file>