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612766"/>
              </p:ext>
            </p:extLst>
          </p:nvPr>
        </p:nvGraphicFramePr>
        <p:xfrm>
          <a:off x="838200" y="1825625"/>
          <a:ext cx="10006937" cy="40528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11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16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 smtClean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 smtClean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12702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20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OA_9 (SEGUNDO BASICO)</a:t>
                      </a:r>
                      <a:r>
                        <a:rPr lang="es-CL" sz="20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problemas</a:t>
                      </a:r>
                      <a:r>
                        <a:rPr lang="es-CL" sz="20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utilizando la adición y sustracción </a:t>
                      </a:r>
                      <a:r>
                        <a:rPr lang="es-CL" sz="20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combinadas en </a:t>
                      </a:r>
                      <a:r>
                        <a:rPr lang="es-CL" sz="20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ámbito del 0 al 20, recogiendo y organizando datos.</a:t>
                      </a:r>
                      <a:endParaRPr lang="es-CL" sz="20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78894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 y operaciones.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7823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problemas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utilizando la adición y sustracción e identificar información importante.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3933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28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septiembre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Resolver problemas utilizando la adición y sustracción </a:t>
            </a:r>
            <a:r>
              <a:rPr lang="es-C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combinadas en </a:t>
            </a:r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ámbito del 0 al 20, </a:t>
            </a:r>
            <a:r>
              <a:rPr lang="es-C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identificando</a:t>
            </a:r>
            <a:r>
              <a:rPr lang="es-C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información importante.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7008">
            <a:off x="6933035" y="4475385"/>
            <a:ext cx="3068692" cy="15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Con apoyo de PPT interactivo los alumnos deberán ir revolviendo problemas de adición y sustracción combinados, en el ámbito del 0 al 20.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6399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200" dirty="0" smtClean="0"/>
              <a:t>Se lanza ruleta interactiva de adición y sustracción al azar resolviéndola en conjunto.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8</TotalTime>
  <Words>165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Tahoma</vt:lpstr>
      <vt:lpstr>Parcel</vt:lpstr>
      <vt:lpstr>PowerPoint Presentation</vt:lpstr>
      <vt:lpstr>Agenda de anticipación</vt:lpstr>
      <vt:lpstr>Emojis de las emociones</vt:lpstr>
      <vt:lpstr>Objetivo de la clase</vt:lpstr>
      <vt:lpstr>Actividad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UIsuario</cp:lastModifiedBy>
  <cp:revision>4</cp:revision>
  <dcterms:created xsi:type="dcterms:W3CDTF">2020-09-07T16:45:39Z</dcterms:created>
  <dcterms:modified xsi:type="dcterms:W3CDTF">2020-09-22T13:20:48Z</dcterms:modified>
</cp:coreProperties>
</file>