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76899"/>
              </p:ext>
            </p:extLst>
          </p:nvPr>
        </p:nvGraphicFramePr>
        <p:xfrm>
          <a:off x="908211" y="1390650"/>
          <a:ext cx="10006937" cy="38247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smtClean="0"/>
                        <a:t>Curso: 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dirty="0" smtClean="0"/>
                        <a:t>Escribir al dictado palabras y frases trabajadas en la</a:t>
                      </a:r>
                      <a:r>
                        <a:rPr lang="es-CL" sz="2000" baseline="0" dirty="0" smtClean="0"/>
                        <a:t> </a:t>
                      </a:r>
                      <a:r>
                        <a:rPr lang="es-CL" sz="2000" dirty="0" smtClean="0"/>
                        <a:t>unidad del mes.</a:t>
                      </a:r>
                    </a:p>
                    <a:p>
                      <a:endParaRPr lang="es-CL" sz="20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Escritura.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Escribir al dictado.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de septiembre al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9233" y="1194293"/>
            <a:ext cx="5639681" cy="3954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664" y="1194293"/>
            <a:ext cx="5545836" cy="37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2626" y="751915"/>
            <a:ext cx="4419623" cy="4543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49" y="1141332"/>
            <a:ext cx="6197585" cy="37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14750" y="0"/>
            <a:ext cx="4667250" cy="63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0324" y="980514"/>
            <a:ext cx="3184526" cy="4539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282" y="1326285"/>
            <a:ext cx="6841067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 smtClean="0"/>
              <a:t>¿Cómo te sientes hoy?</a:t>
            </a:r>
          </a:p>
          <a:p>
            <a:r>
              <a:rPr lang="es-ES_tradnl" sz="3200" dirty="0" smtClean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152650"/>
            <a:ext cx="10394707" cy="2996304"/>
          </a:xfrm>
        </p:spPr>
        <p:txBody>
          <a:bodyPr/>
          <a:lstStyle/>
          <a:p>
            <a:pPr marL="0" lvl="0" indent="0">
              <a:buNone/>
            </a:pPr>
            <a:r>
              <a:rPr lang="es-CL" sz="4000" dirty="0"/>
              <a:t>Escribir al dictado palabras y </a:t>
            </a:r>
            <a:r>
              <a:rPr lang="es-CL" sz="4000" dirty="0" smtClean="0"/>
              <a:t>frases trabajadas en LA unidad </a:t>
            </a:r>
            <a:r>
              <a:rPr lang="es-CL" sz="4000" dirty="0"/>
              <a:t>del mes.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38300"/>
            <a:ext cx="10782300" cy="3886200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Se realiza un síntesis de todo lo trabajado durante el mes y se comenta con los  alumnos.</a:t>
            </a:r>
          </a:p>
          <a:p>
            <a:pPr algn="just"/>
            <a:r>
              <a:rPr lang="es-ES_tradnl" sz="2800" dirty="0" smtClean="0"/>
              <a:t>Se realiza dictado  (con y sin apoyo de la palabra) de las palabras mas trabajadas y representativas de la unidad del mes.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4526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Síntesis del  mes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133600"/>
            <a:ext cx="10394707" cy="38505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3500" dirty="0" smtClean="0"/>
              <a:t>Animales típicos de Chile                       Poemas</a:t>
            </a:r>
          </a:p>
          <a:p>
            <a:pPr marL="0" indent="0">
              <a:buNone/>
            </a:pPr>
            <a:r>
              <a:rPr lang="es-ES_tradnl" sz="3500" dirty="0" smtClean="0"/>
              <a:t>Bailes típicos de chile                              juegos típicos</a:t>
            </a:r>
          </a:p>
          <a:p>
            <a:pPr marL="0" indent="0">
              <a:buNone/>
            </a:pPr>
            <a:r>
              <a:rPr lang="es-ES_tradnl" sz="3500" dirty="0" smtClean="0"/>
              <a:t>Los mapuches                                                  Personajes típicos</a:t>
            </a:r>
          </a:p>
          <a:p>
            <a:pPr marL="0" indent="0">
              <a:buNone/>
            </a:pPr>
            <a:r>
              <a:rPr lang="es-ES_tradnl" sz="3500" dirty="0" smtClean="0"/>
              <a:t>Artesanía mapuche</a:t>
            </a:r>
          </a:p>
          <a:p>
            <a:pPr marL="0" indent="0">
              <a:buNone/>
            </a:pPr>
            <a:r>
              <a:rPr lang="es-ES_tradnl" sz="3500" dirty="0" smtClean="0"/>
              <a:t>Adivinanzas</a:t>
            </a:r>
          </a:p>
          <a:p>
            <a:pPr marL="0" indent="0">
              <a:buNone/>
            </a:pPr>
            <a:r>
              <a:rPr lang="es-ES_tradnl" sz="3500" dirty="0" smtClean="0"/>
              <a:t>Leyendas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66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Dictado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253896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200" dirty="0" smtClean="0"/>
              <a:t>Bandera                           Mapuches               leyendas                </a:t>
            </a:r>
          </a:p>
          <a:p>
            <a:pPr marL="0" indent="0">
              <a:buNone/>
            </a:pPr>
            <a:r>
              <a:rPr lang="es-ES_tradnl" sz="3200" dirty="0" smtClean="0"/>
              <a:t>Chile                                   volantín                  </a:t>
            </a:r>
            <a:r>
              <a:rPr lang="es-ES_tradnl" sz="3200" dirty="0" err="1" smtClean="0"/>
              <a:t>pincoya</a:t>
            </a:r>
            <a:endParaRPr lang="es-ES_tradnl" sz="3200" dirty="0" smtClean="0"/>
          </a:p>
          <a:p>
            <a:pPr marL="0" indent="0">
              <a:buNone/>
            </a:pPr>
            <a:r>
              <a:rPr lang="es-ES_tradnl" sz="3200" dirty="0" smtClean="0"/>
              <a:t>Fiestas patrias          huemul                      rimas</a:t>
            </a:r>
          </a:p>
          <a:p>
            <a:pPr marL="0" indent="0">
              <a:buNone/>
            </a:pPr>
            <a:r>
              <a:rPr lang="es-ES_tradnl" sz="3200" dirty="0" smtClean="0"/>
              <a:t>Septiembre                      gato </a:t>
            </a:r>
            <a:r>
              <a:rPr lang="es-ES_tradnl" sz="3200" dirty="0" err="1" smtClean="0"/>
              <a:t>colo</a:t>
            </a:r>
            <a:r>
              <a:rPr lang="es-ES_tradnl" sz="3200" dirty="0" smtClean="0"/>
              <a:t> - </a:t>
            </a:r>
            <a:r>
              <a:rPr lang="es-ES_tradnl" sz="3200" dirty="0" err="1" smtClean="0"/>
              <a:t>colo</a:t>
            </a:r>
            <a:r>
              <a:rPr lang="es-ES_tradnl" sz="3200" dirty="0" smtClean="0"/>
              <a:t>        payas</a:t>
            </a:r>
          </a:p>
          <a:p>
            <a:pPr marL="0" indent="0">
              <a:buNone/>
            </a:pPr>
            <a:r>
              <a:rPr lang="es-ES_tradnl" sz="3200" dirty="0" smtClean="0"/>
              <a:t>Cueca                                  empanadas            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926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Cierre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sz="3600" dirty="0" smtClean="0"/>
              <a:t>Se le muestran ilustraciones de la unidad del mes y los alumnos deberán dar descripción de la misma</a:t>
            </a:r>
            <a:r>
              <a:rPr lang="es-ES_tradn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87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903" y="842470"/>
            <a:ext cx="4638685" cy="3434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8" y="1404445"/>
            <a:ext cx="6966736" cy="2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30</TotalTime>
  <Words>202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Corbel</vt:lpstr>
      <vt:lpstr>Gill Sans MT</vt:lpstr>
      <vt:lpstr>Impact</vt:lpstr>
      <vt:lpstr>Tahoma</vt:lpstr>
      <vt:lpstr>Main Event</vt:lpstr>
      <vt:lpstr>PowerPoint Presentation</vt:lpstr>
      <vt:lpstr>Agenda de anticipación</vt:lpstr>
      <vt:lpstr>Emojis de las emociones</vt:lpstr>
      <vt:lpstr>OBJETIVO DE LA CLASE</vt:lpstr>
      <vt:lpstr>Actividad</vt:lpstr>
      <vt:lpstr>Síntesis del  mes</vt:lpstr>
      <vt:lpstr>Dictado</vt:lpstr>
      <vt:lpstr>Cierre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Despedida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5</cp:revision>
  <dcterms:created xsi:type="dcterms:W3CDTF">2020-09-22T12:49:01Z</dcterms:created>
  <dcterms:modified xsi:type="dcterms:W3CDTF">2020-09-28T11:47:23Z</dcterms:modified>
</cp:coreProperties>
</file>