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159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14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3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48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4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984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03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7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317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2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2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182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192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27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65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55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845ECE-59BD-476D-ACA7-271369A62285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960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zUPit_9As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79668"/>
              </p:ext>
            </p:extLst>
          </p:nvPr>
        </p:nvGraphicFramePr>
        <p:xfrm>
          <a:off x="1389063" y="1866900"/>
          <a:ext cx="10440987" cy="37753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69051">
                  <a:extLst>
                    <a:ext uri="{9D8B030D-6E8A-4147-A177-3AD203B41FA5}">
                      <a16:colId xmlns:a16="http://schemas.microsoft.com/office/drawing/2014/main" val="192664230"/>
                    </a:ext>
                  </a:extLst>
                </a:gridCol>
                <a:gridCol w="5271936">
                  <a:extLst>
                    <a:ext uri="{9D8B030D-6E8A-4147-A177-3AD203B41FA5}">
                      <a16:colId xmlns:a16="http://schemas.microsoft.com/office/drawing/2014/main" val="1684021450"/>
                    </a:ext>
                  </a:extLst>
                </a:gridCol>
              </a:tblGrid>
              <a:tr h="4037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historia y geografía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59691"/>
                  </a:ext>
                </a:extLst>
              </a:tr>
              <a:tr h="42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 </a:t>
                      </a: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Curso: 5 básico B</a:t>
                      </a:r>
                      <a:endParaRPr lang="es-CL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68487"/>
                  </a:ext>
                </a:extLst>
              </a:tr>
              <a:tr h="81358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</a:t>
                      </a: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2000" dirty="0" smtClean="0">
                          <a:solidFill>
                            <a:schemeClr val="bg1"/>
                          </a:solidFill>
                        </a:rPr>
                        <a:t>Conocer diferentes lugares de nuestro país (zona norte, centro y sur) a través de apoyo audiovisual.</a:t>
                      </a:r>
                    </a:p>
                    <a:p>
                      <a:endParaRPr lang="es-CL" sz="2000" b="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63333"/>
                  </a:ext>
                </a:extLst>
              </a:tr>
              <a:tr h="81427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2000" kern="1200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Diversidad cultural y legados en el presente.</a:t>
                      </a:r>
                      <a:endParaRPr lang="es-CL" sz="2400" b="0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75800"/>
                  </a:ext>
                </a:extLst>
              </a:tr>
              <a:tr h="80749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 identificar lugares de nuestro país según su zona.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225428"/>
                  </a:ext>
                </a:extLst>
              </a:tr>
              <a:tr h="4060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septiembre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02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octubre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683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3" y="5295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67267"/>
            <a:ext cx="8534400" cy="1507067"/>
          </a:xfrm>
        </p:spPr>
        <p:txBody>
          <a:bodyPr/>
          <a:lstStyle/>
          <a:p>
            <a:r>
              <a:rPr lang="es-ES_tradnl" dirty="0" smtClean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12" y="1320800"/>
            <a:ext cx="8534400" cy="3615267"/>
          </a:xfrm>
        </p:spPr>
        <p:txBody>
          <a:bodyPr/>
          <a:lstStyle/>
          <a:p>
            <a:pPr lvl="0" algn="just"/>
            <a:r>
              <a:rPr lang="es-CL" sz="3200" dirty="0"/>
              <a:t>Conocer </a:t>
            </a:r>
            <a:r>
              <a:rPr lang="es-CL" sz="3200" dirty="0" smtClean="0"/>
              <a:t>e identificar diferentes </a:t>
            </a:r>
            <a:r>
              <a:rPr lang="es-CL" sz="3200" dirty="0"/>
              <a:t>lugares de nuestro país (zona norte, centro y sur</a:t>
            </a:r>
            <a:r>
              <a:rPr lang="es-CL" sz="3200" dirty="0" smtClean="0"/>
              <a:t>).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5610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410632"/>
            <a:ext cx="11214418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/>
              <a:t>Actividad: observar las imágenes, leer su descripción y marcar la zona que corresponde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902" y="2506556"/>
            <a:ext cx="10604818" cy="398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 smtClean="0">
                <a:solidFill>
                  <a:schemeClr val="tx1"/>
                </a:solidFill>
              </a:rPr>
              <a:t>Zona Desértica, unas de las primeras regiones de nuestro país.</a:t>
            </a:r>
          </a:p>
          <a:p>
            <a:pPr marL="0" indent="0">
              <a:buNone/>
            </a:pPr>
            <a:endParaRPr lang="es-ES_tradn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sz="2400" dirty="0" smtClean="0">
                <a:solidFill>
                  <a:schemeClr val="tx1"/>
                </a:solidFill>
              </a:rPr>
              <a:t>Zon</a:t>
            </a:r>
            <a:r>
              <a:rPr lang="es-ES_tradnl" sz="2400" dirty="0" smtClean="0">
                <a:solidFill>
                  <a:schemeClr val="tx1"/>
                </a:solidFill>
              </a:rPr>
              <a:t>a sur                              zona norte                        zona centro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20" y="1917699"/>
            <a:ext cx="4953000" cy="1676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50862" y="4770120"/>
            <a:ext cx="2085658" cy="50292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ounded Rectangle 6"/>
          <p:cNvSpPr/>
          <p:nvPr/>
        </p:nvSpPr>
        <p:spPr>
          <a:xfrm>
            <a:off x="4406582" y="4770120"/>
            <a:ext cx="2085658" cy="50292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ounded Rectangle 7"/>
          <p:cNvSpPr/>
          <p:nvPr/>
        </p:nvSpPr>
        <p:spPr>
          <a:xfrm>
            <a:off x="8140382" y="4770120"/>
            <a:ext cx="2085658" cy="50292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19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966" y="381000"/>
            <a:ext cx="3424926" cy="256869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9492" y="2423160"/>
            <a:ext cx="11172508" cy="3615267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Zona en la que vivimos…</a:t>
            </a:r>
          </a:p>
          <a:p>
            <a:endParaRPr lang="es-ES_tradn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sz="2400" dirty="0" smtClean="0">
                <a:solidFill>
                  <a:schemeClr val="tx1"/>
                </a:solidFill>
              </a:rPr>
              <a:t>     Zona sur                    zona centro                     zona norte 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121" y="381000"/>
            <a:ext cx="3852693" cy="257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100" y="4617697"/>
            <a:ext cx="2109399" cy="51820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40511" y="4648199"/>
            <a:ext cx="2085658" cy="50292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ounded Rectangle 8"/>
          <p:cNvSpPr/>
          <p:nvPr/>
        </p:nvSpPr>
        <p:spPr>
          <a:xfrm>
            <a:off x="7576502" y="4632982"/>
            <a:ext cx="2085658" cy="50292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927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52" y="2453640"/>
            <a:ext cx="10761028" cy="4038600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Zona húmeda, llueve gran cantidad de días durante el año, tiene hermosos paisajes.</a:t>
            </a:r>
          </a:p>
          <a:p>
            <a:endParaRPr lang="es-ES_trad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dirty="0" smtClean="0">
                <a:solidFill>
                  <a:schemeClr val="tx1"/>
                </a:solidFill>
              </a:rPr>
              <a:t>       Zona Sur                          Zona centro                          Zona norte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52" y="488633"/>
            <a:ext cx="3961448" cy="2967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566" y="1079407"/>
            <a:ext cx="4810125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92" y="4830128"/>
            <a:ext cx="2115495" cy="524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740" y="4830128"/>
            <a:ext cx="2109399" cy="518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820" y="4814591"/>
            <a:ext cx="210939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1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252" y="93133"/>
            <a:ext cx="8534400" cy="1507067"/>
          </a:xfrm>
        </p:spPr>
        <p:txBody>
          <a:bodyPr/>
          <a:lstStyle/>
          <a:p>
            <a:r>
              <a:rPr lang="es-ES_tradnl" dirty="0" smtClean="0"/>
              <a:t>zonas de nuestro país.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30680"/>
            <a:ext cx="10517188" cy="3859107"/>
          </a:xfrm>
        </p:spPr>
        <p:txBody>
          <a:bodyPr/>
          <a:lstStyle/>
          <a:p>
            <a:pPr algn="just"/>
            <a:r>
              <a:rPr lang="es-ES_tradnl" b="1" dirty="0" smtClean="0">
                <a:solidFill>
                  <a:schemeClr val="tx1"/>
                </a:solidFill>
              </a:rPr>
              <a:t>Observar los siguientes videos:</a:t>
            </a:r>
          </a:p>
          <a:p>
            <a:pPr algn="just"/>
            <a:r>
              <a:rPr lang="es-ES_tradnl" b="1" dirty="0" smtClean="0">
                <a:solidFill>
                  <a:schemeClr val="tx1"/>
                </a:solidFill>
              </a:rPr>
              <a:t>Zona norte</a:t>
            </a:r>
          </a:p>
          <a:p>
            <a:pPr marL="0" indent="0" algn="just">
              <a:buNone/>
            </a:pPr>
            <a:r>
              <a:rPr lang="es-CL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s-CL" dirty="0" smtClean="0">
                <a:solidFill>
                  <a:schemeClr val="tx1"/>
                </a:solidFill>
                <a:hlinkClick r:id="rId2"/>
              </a:rPr>
              <a:t>www.youtube.com/watch?v=5zUPit_9As8</a:t>
            </a:r>
            <a:endParaRPr lang="es-CL" dirty="0" smtClean="0">
              <a:solidFill>
                <a:schemeClr val="tx1"/>
              </a:solidFill>
            </a:endParaRPr>
          </a:p>
          <a:p>
            <a:pPr algn="just"/>
            <a:r>
              <a:rPr lang="es-ES_tradnl" b="1" dirty="0" smtClean="0">
                <a:solidFill>
                  <a:schemeClr val="tx1"/>
                </a:solidFill>
              </a:rPr>
              <a:t>Zona sur</a:t>
            </a:r>
          </a:p>
          <a:p>
            <a:pPr marL="0" indent="0" algn="just">
              <a:buNone/>
            </a:pPr>
            <a:r>
              <a:rPr lang="es-ES_tradnl" dirty="0">
                <a:solidFill>
                  <a:schemeClr val="tx1"/>
                </a:solidFill>
              </a:rPr>
              <a:t>https://www.youtube.com/watch?v=ojMPG3VhEkU&amp;t=22s</a:t>
            </a:r>
            <a:endParaRPr lang="es-ES_tradnl" dirty="0" smtClean="0">
              <a:solidFill>
                <a:schemeClr val="tx1"/>
              </a:solidFill>
            </a:endParaRPr>
          </a:p>
          <a:p>
            <a:pPr algn="just"/>
            <a:r>
              <a:rPr lang="es-ES_tradnl" b="1" dirty="0" smtClean="0">
                <a:solidFill>
                  <a:schemeClr val="tx1"/>
                </a:solidFill>
              </a:rPr>
              <a:t>Zona centro</a:t>
            </a:r>
          </a:p>
          <a:p>
            <a:pPr marL="0" indent="0" algn="just">
              <a:buNone/>
            </a:pPr>
            <a:r>
              <a:rPr lang="es-ES_tradnl" dirty="0">
                <a:solidFill>
                  <a:schemeClr val="tx1"/>
                </a:solidFill>
              </a:rPr>
              <a:t>https://www.youtube.com/watch?v=9InjPtvIW6U</a:t>
            </a:r>
            <a:endParaRPr lang="es-ES_tradnl" dirty="0" smtClean="0">
              <a:solidFill>
                <a:schemeClr val="tx1"/>
              </a:solidFill>
            </a:endParaRP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711359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</TotalTime>
  <Words>194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Century Gothic</vt:lpstr>
      <vt:lpstr>Corbel</vt:lpstr>
      <vt:lpstr>Tahoma</vt:lpstr>
      <vt:lpstr>Wingdings 3</vt:lpstr>
      <vt:lpstr>Slice</vt:lpstr>
      <vt:lpstr>PowerPoint Presentation</vt:lpstr>
      <vt:lpstr>Objetivo de la clase</vt:lpstr>
      <vt:lpstr>Actividad: observar las imágenes, leer su descripción y marcar la zona que corresponde</vt:lpstr>
      <vt:lpstr>PowerPoint Presentation</vt:lpstr>
      <vt:lpstr>PowerPoint Presentation</vt:lpstr>
      <vt:lpstr>zonas de nuestro país.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7</cp:revision>
  <dcterms:created xsi:type="dcterms:W3CDTF">2020-09-22T14:13:00Z</dcterms:created>
  <dcterms:modified xsi:type="dcterms:W3CDTF">2020-09-28T14:32:44Z</dcterms:modified>
</cp:coreProperties>
</file>