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42" autoAdjust="0"/>
    <p:restoredTop sz="94660"/>
  </p:normalViewPr>
  <p:slideViewPr>
    <p:cSldViewPr snapToGrid="0">
      <p:cViewPr varScale="1">
        <p:scale>
          <a:sx n="63" d="100"/>
          <a:sy n="63" d="100"/>
        </p:scale>
        <p:origin x="1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B5F261-1EE4-4784-9D8C-C4D02CA223FF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A9606C-E5D5-4893-9680-A642DE3348DE}" type="slidenum">
              <a:rPr lang="es-CL" smtClean="0"/>
              <a:t>‹#›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22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978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94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258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‹#›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96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889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978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665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038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495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307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5B5F261-1EE4-4784-9D8C-C4D02CA223FF}" type="datetimeFigureOut">
              <a:rPr lang="es-CL" smtClean="0"/>
              <a:t>28-09-2020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FA9606C-E5D5-4893-9680-A642DE3348D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234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421170"/>
              </p:ext>
            </p:extLst>
          </p:nvPr>
        </p:nvGraphicFramePr>
        <p:xfrm>
          <a:off x="774861" y="1866900"/>
          <a:ext cx="10572750" cy="39983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34284">
                  <a:extLst>
                    <a:ext uri="{9D8B030D-6E8A-4147-A177-3AD203B41FA5}">
                      <a16:colId xmlns:a16="http://schemas.microsoft.com/office/drawing/2014/main" val="3936392556"/>
                    </a:ext>
                  </a:extLst>
                </a:gridCol>
                <a:gridCol w="5338466">
                  <a:extLst>
                    <a:ext uri="{9D8B030D-6E8A-4147-A177-3AD203B41FA5}">
                      <a16:colId xmlns:a16="http://schemas.microsoft.com/office/drawing/2014/main" val="819770154"/>
                    </a:ext>
                  </a:extLst>
                </a:gridCol>
              </a:tblGrid>
              <a:tr h="43932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Asignatura:</a:t>
                      </a:r>
                      <a:r>
                        <a:rPr lang="es-ES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Ciencias naturales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506339"/>
                  </a:ext>
                </a:extLst>
              </a:tr>
              <a:tr h="467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Docente: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Anne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Bestrin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es-ES_tradnl" dirty="0" smtClean="0"/>
                        <a:t>Curso: 5 básico B.</a:t>
                      </a:r>
                      <a:endParaRPr lang="es-CL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4018407"/>
                  </a:ext>
                </a:extLst>
              </a:tr>
              <a:tr h="88528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Objetivo </a:t>
                      </a:r>
                      <a:r>
                        <a:rPr lang="es-CL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C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Aprendizaje: </a:t>
                      </a:r>
                      <a:r>
                        <a:rPr lang="es-CL" sz="2000" kern="120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/>
                          <a:ea typeface="+mn-ea"/>
                          <a:cs typeface="+mn-cs"/>
                        </a:rPr>
                        <a:t>Conocer, observar e identificar bailes típicos de chile.</a:t>
                      </a:r>
                    </a:p>
                    <a:p>
                      <a:endParaRPr lang="es-CL" sz="20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943574"/>
                  </a:ext>
                </a:extLst>
              </a:tr>
              <a:tr h="88604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CL" sz="2000" kern="120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/>
                          <a:ea typeface="+mn-ea"/>
                          <a:cs typeface="+mn-cs"/>
                        </a:rPr>
                        <a:t>Diversidad cultural y legados en el presente.</a:t>
                      </a:r>
                      <a:endParaRPr lang="es-CL" sz="2400" b="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712044"/>
                  </a:ext>
                </a:extLst>
              </a:tr>
              <a:tr h="87865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Conocer y observar bailes típicos.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949232"/>
                  </a:ext>
                </a:extLst>
              </a:tr>
              <a:tr h="44179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 de septiembre al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viernes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02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octubre)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9955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61" y="491445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4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99" y="1009650"/>
            <a:ext cx="6000750" cy="4000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649" y="1123950"/>
            <a:ext cx="50292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1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Cierre</a:t>
            </a:r>
            <a:endParaRPr lang="es-C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Escucharan mix de canciones e identificaran los bailes típicos trabajados en la clase.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0327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Despedida</a:t>
            </a:r>
            <a:endParaRPr lang="es-CL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8808" y="1714500"/>
            <a:ext cx="3944142" cy="47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Agenda de anticipación</a:t>
            </a:r>
            <a:endParaRPr lang="es-CL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258" y="2448933"/>
            <a:ext cx="5011346" cy="3103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604" y="2430643"/>
            <a:ext cx="3133616" cy="3139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9220" y="2314809"/>
            <a:ext cx="2670279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4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err="1" smtClean="0"/>
              <a:t>Emojis</a:t>
            </a:r>
            <a:r>
              <a:rPr lang="es-ES_tradnl" b="1" dirty="0" smtClean="0"/>
              <a:t> de las emociones</a:t>
            </a:r>
            <a:endParaRPr lang="es-C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600" dirty="0" smtClean="0"/>
              <a:t>¿Cómo te sientes hoy?</a:t>
            </a:r>
          </a:p>
          <a:p>
            <a:r>
              <a:rPr lang="es-ES_tradnl" sz="3600" dirty="0" smtClean="0"/>
              <a:t>¿Cómo te has sentido últimamente ?</a:t>
            </a:r>
            <a:endParaRPr lang="es-CL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904" y="3358651"/>
            <a:ext cx="475529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0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Objetivo de la clase</a:t>
            </a:r>
            <a:endParaRPr lang="es-C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CL" sz="3200" dirty="0"/>
              <a:t>Conocer, observar e identificar bailes típicos de chile.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0655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0" y="1962150"/>
            <a:ext cx="9875520" cy="1356360"/>
          </a:xfrm>
        </p:spPr>
        <p:txBody>
          <a:bodyPr>
            <a:normAutofit/>
          </a:bodyPr>
          <a:lstStyle/>
          <a:p>
            <a:r>
              <a:rPr lang="es-ES_tradnl" sz="4800" b="1" dirty="0" smtClean="0"/>
              <a:t>¿Conoces algún baile típico de Chile?</a:t>
            </a:r>
            <a:endParaRPr lang="es-CL" sz="4800" b="1" dirty="0"/>
          </a:p>
        </p:txBody>
      </p:sp>
    </p:spTree>
    <p:extLst>
      <p:ext uri="{BB962C8B-B14F-4D97-AF65-F5344CB8AC3E}">
        <p14:creationId xmlns:p14="http://schemas.microsoft.com/office/powerpoint/2010/main" val="348782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La mazamorra</a:t>
            </a:r>
            <a:endParaRPr lang="es-C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770" y="1676400"/>
            <a:ext cx="9872871" cy="4038600"/>
          </a:xfrm>
        </p:spPr>
        <p:txBody>
          <a:bodyPr>
            <a:normAutofit/>
          </a:bodyPr>
          <a:lstStyle/>
          <a:p>
            <a:pPr algn="just"/>
            <a:r>
              <a:rPr lang="es-ES" sz="2800" dirty="0"/>
              <a:t>La </a:t>
            </a:r>
            <a:r>
              <a:rPr lang="es-ES" sz="2800" b="1" dirty="0"/>
              <a:t>mazamorra</a:t>
            </a:r>
            <a:r>
              <a:rPr lang="es-ES" sz="2800" dirty="0"/>
              <a:t> es un </a:t>
            </a:r>
            <a:r>
              <a:rPr lang="es-ES" sz="2800" b="1" dirty="0"/>
              <a:t>baile</a:t>
            </a:r>
            <a:r>
              <a:rPr lang="es-ES" sz="2800" dirty="0"/>
              <a:t> chileno proveniente de la zona central del país, este </a:t>
            </a:r>
            <a:r>
              <a:rPr lang="es-ES" sz="2800" b="1" dirty="0"/>
              <a:t>baile</a:t>
            </a:r>
            <a:r>
              <a:rPr lang="es-ES" sz="2800" dirty="0"/>
              <a:t> se basa en dos hombres realizando graciosos e incesantes movimientos para despertar el interés de una mujer, y a la ves conquistarla con su </a:t>
            </a:r>
            <a:r>
              <a:rPr lang="es-ES" sz="2800" b="1" dirty="0"/>
              <a:t>baile</a:t>
            </a:r>
            <a:r>
              <a:rPr lang="es-ES" sz="2800" dirty="0"/>
              <a:t> como una manera de cortejo, lo que lleva a que este </a:t>
            </a:r>
            <a:r>
              <a:rPr lang="es-ES" sz="2800" b="1" dirty="0"/>
              <a:t>baile</a:t>
            </a:r>
            <a:r>
              <a:rPr lang="es-ES" sz="2800" dirty="0"/>
              <a:t> no se lleve a cabo con </a:t>
            </a:r>
            <a:r>
              <a:rPr lang="es-ES" sz="2800" dirty="0" smtClean="0"/>
              <a:t>actitud.</a:t>
            </a:r>
          </a:p>
          <a:p>
            <a:pPr algn="just"/>
            <a:r>
              <a:rPr lang="es-CL" sz="2800" dirty="0"/>
              <a:t>https://www.youtube.com/watch?v=b6J4S86QyF4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732" y="4080271"/>
            <a:ext cx="3786718" cy="213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0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err="1" smtClean="0"/>
              <a:t>Sambo</a:t>
            </a:r>
            <a:r>
              <a:rPr lang="es-ES_tradnl" b="1" dirty="0" smtClean="0"/>
              <a:t> caporal</a:t>
            </a:r>
            <a:endParaRPr lang="es-C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95450"/>
            <a:ext cx="9872871" cy="4038600"/>
          </a:xfrm>
        </p:spPr>
        <p:txBody>
          <a:bodyPr>
            <a:noAutofit/>
          </a:bodyPr>
          <a:lstStyle/>
          <a:p>
            <a:pPr algn="just"/>
            <a:r>
              <a:rPr lang="es-ES_tradnl" sz="2400" dirty="0" smtClean="0"/>
              <a:t>Baile nortino que se instalo fuertemente en las ceremonias de las regiones de </a:t>
            </a:r>
            <a:r>
              <a:rPr lang="es-ES_tradnl" sz="2400" dirty="0"/>
              <a:t>A</a:t>
            </a:r>
            <a:r>
              <a:rPr lang="es-ES_tradnl" sz="2400" dirty="0" smtClean="0"/>
              <a:t>rica y Parinacota.</a:t>
            </a:r>
          </a:p>
          <a:p>
            <a:pPr algn="just"/>
            <a:r>
              <a:rPr lang="es-ES" sz="2400" dirty="0"/>
              <a:t>La danza del zambo caporal representa a la clase mestiza que durante la </a:t>
            </a:r>
            <a:r>
              <a:rPr lang="es-ES" sz="2400" dirty="0" smtClean="0"/>
              <a:t>colonia, </a:t>
            </a:r>
            <a:r>
              <a:rPr lang="es-ES" sz="2400" dirty="0"/>
              <a:t>asumió las labores del capataz en la administración </a:t>
            </a:r>
            <a:r>
              <a:rPr lang="es-ES" sz="2400" dirty="0" smtClean="0"/>
              <a:t>de </a:t>
            </a:r>
            <a:r>
              <a:rPr lang="es-ES" sz="2400" dirty="0"/>
              <a:t>la actual </a:t>
            </a:r>
            <a:r>
              <a:rPr lang="es-ES" sz="2400" dirty="0" smtClean="0"/>
              <a:t>Bolivia.</a:t>
            </a:r>
          </a:p>
          <a:p>
            <a:pPr algn="just"/>
            <a:r>
              <a:rPr lang="es-ES" sz="2400" dirty="0"/>
              <a:t>Símbolo del poder legado </a:t>
            </a:r>
            <a:r>
              <a:rPr lang="es-ES" sz="2400" dirty="0" smtClean="0"/>
              <a:t>sobre </a:t>
            </a:r>
            <a:r>
              <a:rPr lang="es-ES" sz="2400" dirty="0"/>
              <a:t>los esclavos y siervos es el látigo que los hombres portan en su mano derecha</a:t>
            </a:r>
            <a:r>
              <a:rPr lang="es-ES" sz="2400" dirty="0" smtClean="0"/>
              <a:t>.</a:t>
            </a:r>
          </a:p>
          <a:p>
            <a:pPr algn="just"/>
            <a:r>
              <a:rPr lang="es-ES" sz="2400" dirty="0" smtClean="0"/>
              <a:t>El sombrero </a:t>
            </a:r>
            <a:r>
              <a:rPr lang="es-ES" sz="2400" dirty="0"/>
              <a:t>de ala ancha, el blusón de mangas abultadas, pantalón bombacho y grandes botas, son símbolo de ciertos privilegios y parcial prestigio de que gozaba esta clase </a:t>
            </a:r>
            <a:r>
              <a:rPr lang="es-ES" sz="2400" dirty="0" smtClean="0"/>
              <a:t>social.</a:t>
            </a:r>
          </a:p>
          <a:p>
            <a:pPr algn="just"/>
            <a:r>
              <a:rPr lang="es-CL" sz="2400" dirty="0"/>
              <a:t>https://www.youtube.com/watch?v=PEE5vWdAQ8g</a:t>
            </a:r>
          </a:p>
        </p:txBody>
      </p:sp>
    </p:spTree>
    <p:extLst>
      <p:ext uri="{BB962C8B-B14F-4D97-AF65-F5344CB8AC3E}">
        <p14:creationId xmlns:p14="http://schemas.microsoft.com/office/powerpoint/2010/main" val="426949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51" y="1943100"/>
            <a:ext cx="6400800" cy="3600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012" y="1704975"/>
            <a:ext cx="4814888" cy="360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7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Baile Chilote</a:t>
            </a:r>
            <a:endParaRPr lang="es-C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50" y="1714500"/>
            <a:ext cx="9872871" cy="4038600"/>
          </a:xfrm>
        </p:spPr>
        <p:txBody>
          <a:bodyPr>
            <a:normAutofit lnSpcReduction="10000"/>
          </a:bodyPr>
          <a:lstStyle/>
          <a:p>
            <a:r>
              <a:rPr lang="es-ES_tradnl" b="1" dirty="0" smtClean="0"/>
              <a:t>VALS CHILOTE:</a:t>
            </a:r>
          </a:p>
          <a:p>
            <a:pPr algn="just"/>
            <a:r>
              <a:rPr lang="es-ES" sz="3600" dirty="0"/>
              <a:t>Esta danza considera las características del vals típico, en que el hombre y la mujer bailan enlazados; sin embargo, su característica personal es que se pronuncia con mayor intensidad los saltos y la forma de abrazar a la pareja. </a:t>
            </a:r>
            <a:endParaRPr lang="es-ES" sz="3600" dirty="0" smtClean="0"/>
          </a:p>
          <a:p>
            <a:pPr algn="just"/>
            <a:r>
              <a:rPr lang="es-CL" sz="3600" dirty="0"/>
              <a:t>https://www.youtube.com/watch?v=cdcXg8NrGV0</a:t>
            </a:r>
          </a:p>
        </p:txBody>
      </p:sp>
    </p:spTree>
    <p:extLst>
      <p:ext uri="{BB962C8B-B14F-4D97-AF65-F5344CB8AC3E}">
        <p14:creationId xmlns:p14="http://schemas.microsoft.com/office/powerpoint/2010/main" val="40976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52</TotalTime>
  <Words>277</Words>
  <Application>Microsoft Office PowerPoint</Application>
  <PresentationFormat>Widescreen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Corbel</vt:lpstr>
      <vt:lpstr>Gill Sans MT</vt:lpstr>
      <vt:lpstr>Tahoma</vt:lpstr>
      <vt:lpstr>Basis</vt:lpstr>
      <vt:lpstr>PowerPoint Presentation</vt:lpstr>
      <vt:lpstr>Agenda de anticipación</vt:lpstr>
      <vt:lpstr>Emojis de las emociones</vt:lpstr>
      <vt:lpstr>Objetivo de la clase</vt:lpstr>
      <vt:lpstr>¿Conoces algún baile típico de Chile?</vt:lpstr>
      <vt:lpstr>La mazamorra</vt:lpstr>
      <vt:lpstr>Sambo caporal</vt:lpstr>
      <vt:lpstr>PowerPoint Presentation</vt:lpstr>
      <vt:lpstr>Baile Chilote</vt:lpstr>
      <vt:lpstr>PowerPoint Presentation</vt:lpstr>
      <vt:lpstr>Cierre</vt:lpstr>
      <vt:lpstr>Despedida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UIsuario</dc:creator>
  <cp:lastModifiedBy>UIsuario</cp:lastModifiedBy>
  <cp:revision>6</cp:revision>
  <dcterms:created xsi:type="dcterms:W3CDTF">2020-09-22T13:21:08Z</dcterms:created>
  <dcterms:modified xsi:type="dcterms:W3CDTF">2020-09-28T14:12:32Z</dcterms:modified>
</cp:coreProperties>
</file>