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47047"/>
              </p:ext>
            </p:extLst>
          </p:nvPr>
        </p:nvGraphicFramePr>
        <p:xfrm>
          <a:off x="838200" y="1825625"/>
          <a:ext cx="10006937" cy="40421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11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16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14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702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CL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4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OA_9 (SEGUNDO BASICO)</a:t>
                      </a:r>
                      <a:r>
                        <a:rPr lang="es-CL" sz="14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14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</a:t>
                      </a:r>
                      <a:r>
                        <a:rPr lang="es-CL" sz="14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utilizando la adición y sustracción en el ámbito del 0 al 20, recogiendo y organizando datos.</a:t>
                      </a:r>
                      <a:endParaRPr lang="es-CL" sz="14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7889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7823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utilizando la adición y sustracción e identificar información importante.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3933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Resolver problemas utilizando la adición y sustracción en el ámbito del 0 al 20, recogiendo y organizando datos.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7008">
            <a:off x="6933035" y="4475385"/>
            <a:ext cx="3068692" cy="15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Con apoyo de PPT interactivo los alumnos deberán ir revolviendo problemas de adición y sustracción combinados, en el ámbito del 0 al 20.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200" dirty="0" smtClean="0"/>
              <a:t>Se lanza ruleta interactiva de adición</a:t>
            </a:r>
            <a:r>
              <a:rPr lang="es-ES_tradnl" sz="3200" dirty="0" smtClean="0"/>
              <a:t> y sustracción al azar resolviéndola en conjunto.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6</TotalTime>
  <Words>162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3</cp:revision>
  <dcterms:created xsi:type="dcterms:W3CDTF">2020-09-07T16:45:39Z</dcterms:created>
  <dcterms:modified xsi:type="dcterms:W3CDTF">2020-09-21T13:12:57Z</dcterms:modified>
</cp:coreProperties>
</file>