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1" d="100"/>
          <a:sy n="51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9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00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9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08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57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7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6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22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74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9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Onf7BOiE58" TargetMode="External"/><Relationship Id="rId2" Type="http://schemas.openxmlformats.org/officeDocument/2006/relationships/hyperlink" Target="https://www.youtube.com/watch?v=Krxmwa-yn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565565"/>
              </p:ext>
            </p:extLst>
          </p:nvPr>
        </p:nvGraphicFramePr>
        <p:xfrm>
          <a:off x="838200" y="1825625"/>
          <a:ext cx="10006937" cy="35601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val="400396119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val="2167485663"/>
                    </a:ext>
                  </a:extLst>
                </a:gridCol>
              </a:tblGrid>
              <a:tr h="39118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Asignatura:</a:t>
                      </a:r>
                      <a:r>
                        <a:rPr lang="es-ES" sz="14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historia y geografía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096571"/>
                  </a:ext>
                </a:extLst>
              </a:tr>
              <a:tr h="416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14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dirty="0" smtClean="0">
                          <a:solidFill>
                            <a:schemeClr val="bg1"/>
                          </a:solidFill>
                        </a:rPr>
                        <a:t>Curso:</a:t>
                      </a:r>
                      <a:r>
                        <a:rPr lang="es-CL" baseline="0" dirty="0" smtClean="0">
                          <a:solidFill>
                            <a:schemeClr val="bg1"/>
                          </a:solidFill>
                        </a:rPr>
                        <a:t> 5 básico</a:t>
                      </a:r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896932"/>
                  </a:ext>
                </a:extLst>
              </a:tr>
              <a:tr h="7882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s-CL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</a:t>
                      </a:r>
                      <a:r>
                        <a:rPr lang="es-CL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CL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es-CL" sz="14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 1 (segundo básico) Conocer y observar la artesanía mapuche,</a:t>
                      </a:r>
                      <a:r>
                        <a:rPr lang="es-CL" sz="14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creando un ejemplar de los mismos.</a:t>
                      </a:r>
                      <a:endParaRPr lang="es-CL" sz="1400" b="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03940"/>
                  </a:ext>
                </a:extLst>
              </a:tr>
              <a:tr h="78894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CL" sz="1400" kern="1200" dirty="0" smtClean="0">
                          <a:solidFill>
                            <a:schemeClr val="bg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Diversidad cultural y legados en el presente.</a:t>
                      </a:r>
                      <a:endParaRPr lang="es-CL" sz="1600" b="0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L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517174"/>
                  </a:ext>
                </a:extLst>
              </a:tr>
              <a:tr h="78237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14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 y crear</a:t>
                      </a:r>
                      <a:r>
                        <a:rPr lang="es-ES" sz="14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artesanía mapuche.</a:t>
                      </a:r>
                      <a:endParaRPr lang="es-CL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74543"/>
                  </a:ext>
                </a:extLst>
              </a:tr>
              <a:tr h="39337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septiembre)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98528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5" y="388312"/>
            <a:ext cx="2145978" cy="1036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025" y="0"/>
            <a:ext cx="2164975" cy="266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Agenda de anticipación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41" y="2638425"/>
            <a:ext cx="5010882" cy="3101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23" y="2600688"/>
            <a:ext cx="3133616" cy="3139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39" y="2503143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Emojis</a:t>
            </a:r>
            <a:r>
              <a:rPr lang="es-CL" dirty="0" smtClean="0"/>
              <a:t> de las emociones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116" y="2527685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s-ES_tradnl" sz="3600" dirty="0"/>
              <a:t>¿Cómo te sientes hoy?</a:t>
            </a:r>
          </a:p>
          <a:p>
            <a:pPr marL="0" indent="0">
              <a:buNone/>
            </a:pPr>
            <a:r>
              <a:rPr lang="es-ES_tradnl" sz="3600" dirty="0"/>
              <a:t>¿Cómo te has sentido últimamente?</a:t>
            </a:r>
            <a:endParaRPr lang="es-CL" sz="3600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54" y="3528095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clase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9440" y="2701106"/>
            <a:ext cx="772972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Conocer </a:t>
            </a:r>
            <a:r>
              <a:rPr lang="es-CL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observar la artesanía mapuche, creando un ejemplar de los mismos.</a:t>
            </a:r>
          </a:p>
          <a:p>
            <a:endParaRPr lang="es-C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7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9701" y="2732637"/>
            <a:ext cx="7729728" cy="310198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CL" sz="2800" dirty="0" smtClean="0"/>
              <a:t>Conocer tipos de artesanía mapuche</a:t>
            </a:r>
          </a:p>
          <a:p>
            <a:pPr>
              <a:buFontTx/>
              <a:buChar char="-"/>
            </a:pPr>
            <a:r>
              <a:rPr lang="es-CL" sz="2800" dirty="0" smtClean="0"/>
              <a:t>- Observar imágenes y  artesanía mapuche en concreto.</a:t>
            </a:r>
          </a:p>
          <a:p>
            <a:pPr>
              <a:buFontTx/>
              <a:buChar char="-"/>
            </a:pPr>
            <a:r>
              <a:rPr lang="es-CL" sz="2800" dirty="0" smtClean="0"/>
              <a:t>Saber un poco de sus características y su función.</a:t>
            </a:r>
          </a:p>
        </p:txBody>
      </p:sp>
    </p:spTree>
    <p:extLst>
      <p:ext uri="{BB962C8B-B14F-4D97-AF65-F5344CB8AC3E}">
        <p14:creationId xmlns:p14="http://schemas.microsoft.com/office/powerpoint/2010/main" val="163999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Tipos de artesanía mapuche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2002" y="2490822"/>
            <a:ext cx="7729728" cy="3101983"/>
          </a:xfrm>
        </p:spPr>
        <p:txBody>
          <a:bodyPr/>
          <a:lstStyle/>
          <a:p>
            <a:r>
              <a:rPr lang="es-CL" sz="2000" dirty="0"/>
              <a:t> </a:t>
            </a:r>
            <a:r>
              <a:rPr lang="es-CL" sz="2000" dirty="0" smtClean="0"/>
              <a:t>Platería</a:t>
            </a:r>
            <a:r>
              <a:rPr lang="es-CL" sz="2000" dirty="0"/>
              <a:t>, cestería, alfarería, textil y talla en madera, entre </a:t>
            </a:r>
            <a:r>
              <a:rPr lang="es-CL" sz="2000" dirty="0" smtClean="0"/>
              <a:t>otros.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3479839"/>
            <a:ext cx="1801854" cy="25447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471" y="3437664"/>
            <a:ext cx="1949038" cy="26671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051" y="3426314"/>
            <a:ext cx="2126742" cy="27983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2475" y="2415640"/>
            <a:ext cx="2929240" cy="20213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884" y="4699215"/>
            <a:ext cx="2570773" cy="17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4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597" y="2386356"/>
            <a:ext cx="2617077" cy="38664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291" y="2538412"/>
            <a:ext cx="4238612" cy="31789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532" y="3198281"/>
            <a:ext cx="3771900" cy="251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 smtClean="0"/>
              <a:t>Crear una artesanía mapuche</a:t>
            </a:r>
          </a:p>
          <a:p>
            <a:r>
              <a:rPr lang="es-CL" sz="2400" dirty="0">
                <a:hlinkClick r:id="rId2"/>
              </a:rPr>
              <a:t>https://</a:t>
            </a:r>
            <a:r>
              <a:rPr lang="es-CL" sz="2400" dirty="0" smtClean="0">
                <a:hlinkClick r:id="rId2"/>
              </a:rPr>
              <a:t>www.youtube.com/watch?v=Krxmwa-ynoM</a:t>
            </a:r>
            <a:endParaRPr lang="es-CL" sz="2400" dirty="0" smtClean="0"/>
          </a:p>
          <a:p>
            <a:r>
              <a:rPr lang="es-CL" sz="2400" dirty="0">
                <a:hlinkClick r:id="rId3"/>
              </a:rPr>
              <a:t>https://</a:t>
            </a:r>
            <a:r>
              <a:rPr lang="es-CL" sz="2400" dirty="0" smtClean="0">
                <a:hlinkClick r:id="rId3"/>
              </a:rPr>
              <a:t>www.youtube.com/watch?v=3Onf7BOiE58</a:t>
            </a:r>
            <a:endParaRPr lang="es-CL" sz="2400" dirty="0" smtClean="0"/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20804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184" y="617851"/>
            <a:ext cx="7729728" cy="1188720"/>
          </a:xfrm>
        </p:spPr>
        <p:txBody>
          <a:bodyPr/>
          <a:lstStyle/>
          <a:p>
            <a:r>
              <a:rPr lang="es-CL" dirty="0" smtClean="0"/>
              <a:t>Despedida</a:t>
            </a:r>
            <a:endParaRPr lang="es-CL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82" y="2153412"/>
            <a:ext cx="3461909" cy="42287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76966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214</TotalTime>
  <Words>167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Corbel</vt:lpstr>
      <vt:lpstr>Gill Sans MT</vt:lpstr>
      <vt:lpstr>Tahoma</vt:lpstr>
      <vt:lpstr>Parcel</vt:lpstr>
      <vt:lpstr>PowerPoint Presentation</vt:lpstr>
      <vt:lpstr>Agenda de anticipación</vt:lpstr>
      <vt:lpstr>Emojis de las emociones</vt:lpstr>
      <vt:lpstr>Objetivo de la clase</vt:lpstr>
      <vt:lpstr>Actividad</vt:lpstr>
      <vt:lpstr>Tipos de artesanía mapuche</vt:lpstr>
      <vt:lpstr>PowerPoint Presentation</vt:lpstr>
      <vt:lpstr>Cierre</vt:lpstr>
      <vt:lpstr>Despedida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PC00</dc:creator>
  <cp:lastModifiedBy>UIsuario</cp:lastModifiedBy>
  <cp:revision>10</cp:revision>
  <dcterms:created xsi:type="dcterms:W3CDTF">2020-09-07T16:45:39Z</dcterms:created>
  <dcterms:modified xsi:type="dcterms:W3CDTF">2020-09-21T13:15:27Z</dcterms:modified>
</cp:coreProperties>
</file>