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57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660"/>
  </p:normalViewPr>
  <p:slideViewPr>
    <p:cSldViewPr snapToGrid="0">
      <p:cViewPr varScale="1">
        <p:scale>
          <a:sx n="51" d="100"/>
          <a:sy n="51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1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36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18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06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71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123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73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32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7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6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20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4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762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86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1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7373"/>
              </p:ext>
            </p:extLst>
          </p:nvPr>
        </p:nvGraphicFramePr>
        <p:xfrm>
          <a:off x="1009650" y="1636295"/>
          <a:ext cx="10729912" cy="43841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12090">
                  <a:extLst>
                    <a:ext uri="{9D8B030D-6E8A-4147-A177-3AD203B41FA5}">
                      <a16:colId xmlns:a16="http://schemas.microsoft.com/office/drawing/2014/main" val="1157484468"/>
                    </a:ext>
                  </a:extLst>
                </a:gridCol>
                <a:gridCol w="5417822">
                  <a:extLst>
                    <a:ext uri="{9D8B030D-6E8A-4147-A177-3AD203B41FA5}">
                      <a16:colId xmlns:a16="http://schemas.microsoft.com/office/drawing/2014/main" val="2504049731"/>
                    </a:ext>
                  </a:extLst>
                </a:gridCol>
              </a:tblGrid>
              <a:tr h="515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Matemáticas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71787"/>
                  </a:ext>
                </a:extLst>
              </a:tr>
              <a:tr h="413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Curso:</a:t>
                      </a:r>
                      <a:r>
                        <a:rPr lang="es-ES_tradnl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baseline="0" dirty="0" smtClean="0">
                          <a:solidFill>
                            <a:schemeClr val="tx1"/>
                          </a:solidFill>
                        </a:rPr>
                        <a:t>5 º B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38848"/>
                  </a:ext>
                </a:extLst>
              </a:tr>
              <a:tr h="13432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OA_9 (segundo básico)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Resolución de problemas, utilizando la sustracción, considerando contexto de la unidad del mes, recogiendo y organizando información entregada.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96368"/>
                  </a:ext>
                </a:extLst>
              </a:tr>
              <a:tr h="8342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91796"/>
                  </a:ext>
                </a:extLst>
              </a:tr>
              <a:tr h="8273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de problemas (sustracciones).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99294"/>
                  </a:ext>
                </a:extLst>
              </a:tr>
              <a:tr h="4159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908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81061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96" y="953858"/>
            <a:ext cx="8689976" cy="1057404"/>
          </a:xfrm>
        </p:spPr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6" y="2292281"/>
            <a:ext cx="5139373" cy="31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9" y="2292281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755" y="2243508"/>
            <a:ext cx="266418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¿Como te sientes hoy?</a:t>
            </a:r>
          </a:p>
          <a:p>
            <a:r>
              <a:rPr lang="es-ES_tradnl" sz="3200" dirty="0" smtClean="0"/>
              <a:t>¿Cómo te has sentido últimamente?</a:t>
            </a:r>
            <a:endParaRPr lang="es-C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565" y="3627277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s-CL" sz="3200" dirty="0">
                <a:latin typeface="Corbel" panose="020B0503020204020204"/>
              </a:rPr>
              <a:t>Resolución de problemas, utilizando la </a:t>
            </a:r>
            <a:r>
              <a:rPr lang="es-CL" sz="3200" dirty="0" smtClean="0">
                <a:latin typeface="Corbel" panose="020B0503020204020204"/>
              </a:rPr>
              <a:t>sustracción, </a:t>
            </a:r>
            <a:r>
              <a:rPr lang="es-CL" sz="3200" dirty="0">
                <a:latin typeface="Corbel" panose="020B0503020204020204"/>
              </a:rPr>
              <a:t>recogiendo y organizando información entregada.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934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0424" y="1962268"/>
            <a:ext cx="10363826" cy="3424107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Con apoyo de </a:t>
            </a:r>
            <a:r>
              <a:rPr lang="es-ES_tradnl" sz="2400" dirty="0" err="1" smtClean="0"/>
              <a:t>ppt</a:t>
            </a:r>
            <a:r>
              <a:rPr lang="es-ES_tradnl" sz="2400" dirty="0" smtClean="0"/>
              <a:t> interactivo relacionado con resolución de problemas (sustracciones), los alumnos deberán resolver problemas  e identificar información importante.</a:t>
            </a:r>
            <a:endParaRPr lang="es-C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01" y="3558445"/>
            <a:ext cx="5705158" cy="31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Cierre: Ruleta de restas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3881" y="2097881"/>
            <a:ext cx="3693319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0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93611" y="1869657"/>
            <a:ext cx="3356658" cy="40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26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</TotalTime>
  <Words>141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Corbel</vt:lpstr>
      <vt:lpstr>Tahoma</vt:lpstr>
      <vt:lpstr>Tw Cen MT</vt:lpstr>
      <vt:lpstr>Droplet</vt:lpstr>
      <vt:lpstr>PowerPoint Presentation</vt:lpstr>
      <vt:lpstr>Agenda de anticipación</vt:lpstr>
      <vt:lpstr>Emojis de las emociones</vt:lpstr>
      <vt:lpstr>Objetivo de la clase</vt:lpstr>
      <vt:lpstr>Actividad:</vt:lpstr>
      <vt:lpstr>Cierre: Ruleta de restas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5</cp:revision>
  <dcterms:created xsi:type="dcterms:W3CDTF">2020-09-02T20:59:31Z</dcterms:created>
  <dcterms:modified xsi:type="dcterms:W3CDTF">2020-09-07T13:10:54Z</dcterms:modified>
</cp:coreProperties>
</file>