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56" r:id="rId3"/>
    <p:sldId id="257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61" r:id="rId3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44" autoAdjust="0"/>
    <p:restoredTop sz="94660"/>
  </p:normalViewPr>
  <p:slideViewPr>
    <p:cSldViewPr snapToGrid="0">
      <p:cViewPr>
        <p:scale>
          <a:sx n="70" d="100"/>
          <a:sy n="70" d="100"/>
        </p:scale>
        <p:origin x="-114" y="-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211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536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3184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106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071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6123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1733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5321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78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07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867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8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7920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498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762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86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50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338554E-EFC2-41B5-A569-E07C2EF6D227}" type="datetimeFigureOut">
              <a:rPr lang="es-CL" smtClean="0"/>
              <a:t>07-09-2020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ADFAF69-CECE-4295-8A85-D30DF6A677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416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97431"/>
              </p:ext>
            </p:extLst>
          </p:nvPr>
        </p:nvGraphicFramePr>
        <p:xfrm>
          <a:off x="1009650" y="1636295"/>
          <a:ext cx="10729912" cy="438411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12090">
                  <a:extLst>
                    <a:ext uri="{9D8B030D-6E8A-4147-A177-3AD203B41FA5}">
                      <a16:colId xmlns:a16="http://schemas.microsoft.com/office/drawing/2014/main" val="1157484468"/>
                    </a:ext>
                  </a:extLst>
                </a:gridCol>
                <a:gridCol w="5417822">
                  <a:extLst>
                    <a:ext uri="{9D8B030D-6E8A-4147-A177-3AD203B41FA5}">
                      <a16:colId xmlns:a16="http://schemas.microsoft.com/office/drawing/2014/main" val="2504049731"/>
                    </a:ext>
                  </a:extLst>
                </a:gridCol>
              </a:tblGrid>
              <a:tr h="51568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</a:t>
                      </a:r>
                      <a:endParaRPr lang="es-ES" sz="20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Asignatura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Lenguaje y</a:t>
                      </a:r>
                      <a:r>
                        <a:rPr lang="es-ES" sz="20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comunicación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571787"/>
                  </a:ext>
                </a:extLst>
              </a:tr>
              <a:tr h="413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es-ES_tradnl" b="1" dirty="0" smtClean="0">
                          <a:solidFill>
                            <a:schemeClr val="tx1"/>
                          </a:solidFill>
                        </a:rPr>
                        <a:t>Curso:</a:t>
                      </a:r>
                      <a:r>
                        <a:rPr lang="es-ES_tradnl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_tradnl" baseline="0" dirty="0" smtClean="0">
                          <a:solidFill>
                            <a:schemeClr val="tx1"/>
                          </a:solidFill>
                        </a:rPr>
                        <a:t>5 º B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38848"/>
                  </a:ext>
                </a:extLst>
              </a:tr>
              <a:tr h="134320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4572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</a:t>
                      </a:r>
                      <a:r>
                        <a:rPr lang="es-CL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Aprendizaje: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Reforzar el lenguaje oral y expresivo a través de las adivinanzas.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596368"/>
                  </a:ext>
                </a:extLst>
              </a:tr>
              <a:tr h="83428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Lenguaje oral y expresivo.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491796"/>
                  </a:ext>
                </a:extLst>
              </a:tr>
              <a:tr h="82733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Adivinar adivinanzas.</a:t>
                      </a:r>
                      <a:endParaRPr lang="es-CL" sz="20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9199294"/>
                  </a:ext>
                </a:extLst>
              </a:tr>
              <a:tr h="41598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endParaRPr lang="es-ES" sz="20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Nº: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</a:t>
                      </a:r>
                      <a:r>
                        <a:rPr lang="es-ES" sz="20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07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septiembre)</a:t>
                      </a:r>
                      <a:endParaRPr lang="es-CL" sz="20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890816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381061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/>
              <a:t>Soy astuto y juguetón y cazar un ratón es mi mayor adicción.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1298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233737" y="0"/>
            <a:ext cx="6105525" cy="646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1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Oro parece y plata no es !y no la adivinas de aquí a un mes!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1592773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12281" y="447067"/>
            <a:ext cx="5769769" cy="576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579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ES_tradnl" sz="4000" dirty="0" smtClean="0"/>
              <a:t>Es pequeña como una pera pero alumbra la casa entera</a:t>
            </a:r>
            <a:r>
              <a:rPr lang="es-ES_tradnl" dirty="0" smtClean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36750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55925" y="385763"/>
            <a:ext cx="7064375" cy="529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106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En rincones y entre mis ramas, mis redes voy construyendo, para que moscas incautas en ellas vallan cayendo.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571927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95562" y="959404"/>
            <a:ext cx="7615238" cy="47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93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/>
              <a:t>El roer es mi trabajo, el queso mi aperitivo y el gato ha sido siempre mi mas temido enemigo.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46167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968257" y="347663"/>
            <a:ext cx="6270993" cy="618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0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3096" y="953858"/>
            <a:ext cx="8689976" cy="1057404"/>
          </a:xfrm>
        </p:spPr>
        <p:txBody>
          <a:bodyPr/>
          <a:lstStyle/>
          <a:p>
            <a:r>
              <a:rPr lang="es-ES_tradnl" dirty="0" smtClean="0"/>
              <a:t>Agenda de anticipación</a:t>
            </a:r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66" y="2292281"/>
            <a:ext cx="5139373" cy="3139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39" y="2292281"/>
            <a:ext cx="3133616" cy="3139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2755" y="2243508"/>
            <a:ext cx="2664183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92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/>
              <a:t>Mi nombre es leo, mi apellido es pardo, quien no lo adivine, es un poco tardo.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78215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20367" y="142636"/>
            <a:ext cx="8131202" cy="614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2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/>
              <a:t>Orejas largas, rabo cortito, salto y salto, muy ligerito.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767262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93936" y="0"/>
            <a:ext cx="4173714" cy="668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74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/>
              <a:t>Mi picadura es dañina, mi cuerpo insignificante, pero el néctar que yo </a:t>
            </a:r>
            <a:r>
              <a:rPr lang="es-ES_tradnl" sz="4000" dirty="0" smtClean="0"/>
              <a:t>doy</a:t>
            </a:r>
            <a:r>
              <a:rPr lang="es-ES_tradnl" sz="4000" dirty="0" smtClean="0"/>
              <a:t>, te lo comes al instante.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3758640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76524" y="645319"/>
            <a:ext cx="7058025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87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/>
              <a:t>Tiene dos patitas y no tiene pies, plumas de colores y pico también, cuando tiene hambre suele decir pio, cuando tiene frio se mete en el nido.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4132943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46309" y="157163"/>
            <a:ext cx="5964341" cy="62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67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08325" y="519113"/>
            <a:ext cx="6419849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69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Despedida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693611" y="1869657"/>
            <a:ext cx="3356658" cy="40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4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Emojis</a:t>
            </a:r>
            <a:r>
              <a:rPr lang="es-ES_tradnl" dirty="0" smtClean="0"/>
              <a:t> de las emociones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¿Como te sientes hoy?</a:t>
            </a:r>
          </a:p>
          <a:p>
            <a:r>
              <a:rPr lang="es-ES_tradnl" sz="3200" dirty="0" smtClean="0"/>
              <a:t>¿Cómo te has sentido últimamente?</a:t>
            </a:r>
            <a:endParaRPr lang="es-C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565" y="3627277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4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de la clase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ES" sz="3200" dirty="0" smtClean="0"/>
              <a:t>¿Qué haremos hoy?</a:t>
            </a:r>
          </a:p>
          <a:p>
            <a:pPr marL="0" indent="0">
              <a:buNone/>
            </a:pPr>
            <a:r>
              <a:rPr lang="es-ES" sz="3200" dirty="0" smtClean="0"/>
              <a:t>Reforzar </a:t>
            </a:r>
            <a:r>
              <a:rPr lang="es-ES" sz="3200" dirty="0"/>
              <a:t>el lenguaje oral y expresivo a través de las adivinanzas.</a:t>
            </a:r>
          </a:p>
          <a:p>
            <a:endParaRPr lang="es-C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279">
            <a:off x="8401049" y="1914654"/>
            <a:ext cx="9048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46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Juego del calentamiento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21179264">
            <a:off x="8192656" y="3467100"/>
            <a:ext cx="3695170" cy="1684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2616">
            <a:off x="4157497" y="2333187"/>
            <a:ext cx="3511600" cy="3698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50" y="2994664"/>
            <a:ext cx="3304318" cy="262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9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4000" dirty="0" smtClean="0"/>
              <a:t>Soy chiquitito, puedo nadar, vivo en los ríos y también en el mar.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27635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66706" y="557213"/>
            <a:ext cx="6229693" cy="571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37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Cuando llueve y sale el sol, todos los colores los tengo yo. </a:t>
            </a:r>
            <a:endParaRPr lang="es-CL" sz="3600" dirty="0"/>
          </a:p>
        </p:txBody>
      </p:sp>
    </p:spTree>
    <p:extLst>
      <p:ext uri="{BB962C8B-B14F-4D97-AF65-F5344CB8AC3E}">
        <p14:creationId xmlns:p14="http://schemas.microsoft.com/office/powerpoint/2010/main" val="386234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436143" y="807005"/>
            <a:ext cx="4945857" cy="49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7797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77</TotalTime>
  <Words>289</Words>
  <Application>Microsoft Office PowerPoint</Application>
  <PresentationFormat>Widescreen</PresentationFormat>
  <Paragraphs>30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Corbel</vt:lpstr>
      <vt:lpstr>Tahoma</vt:lpstr>
      <vt:lpstr>Tw Cen MT</vt:lpstr>
      <vt:lpstr>Droplet</vt:lpstr>
      <vt:lpstr>PowerPoint Presentation</vt:lpstr>
      <vt:lpstr>Agenda de anticipación</vt:lpstr>
      <vt:lpstr>Emojis de las emociones</vt:lpstr>
      <vt:lpstr>Objetivo de la clase</vt:lpstr>
      <vt:lpstr>Juego del calentamiento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Despedida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UIsuario</dc:creator>
  <cp:lastModifiedBy>UIsuario</cp:lastModifiedBy>
  <cp:revision>9</cp:revision>
  <dcterms:created xsi:type="dcterms:W3CDTF">2020-09-02T20:59:31Z</dcterms:created>
  <dcterms:modified xsi:type="dcterms:W3CDTF">2020-09-07T15:06:55Z</dcterms:modified>
</cp:coreProperties>
</file>