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6" r:id="rId3"/>
    <p:sldId id="257" r:id="rId4"/>
    <p:sldId id="260" r:id="rId5"/>
    <p:sldId id="262" r:id="rId6"/>
    <p:sldId id="259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4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80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2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03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20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25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08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81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70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90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21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957395"/>
              </p:ext>
            </p:extLst>
          </p:nvPr>
        </p:nvGraphicFramePr>
        <p:xfrm>
          <a:off x="1009650" y="1636295"/>
          <a:ext cx="10729912" cy="43841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12090">
                  <a:extLst>
                    <a:ext uri="{9D8B030D-6E8A-4147-A177-3AD203B41FA5}">
                      <a16:colId xmlns:a16="http://schemas.microsoft.com/office/drawing/2014/main" val="1157484468"/>
                    </a:ext>
                  </a:extLst>
                </a:gridCol>
                <a:gridCol w="5417822">
                  <a:extLst>
                    <a:ext uri="{9D8B030D-6E8A-4147-A177-3AD203B41FA5}">
                      <a16:colId xmlns:a16="http://schemas.microsoft.com/office/drawing/2014/main" val="2504049731"/>
                    </a:ext>
                  </a:extLst>
                </a:gridCol>
              </a:tblGrid>
              <a:tr h="51568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endParaRPr lang="es-ES" sz="2000" b="1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Historia y geografía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571787"/>
                  </a:ext>
                </a:extLst>
              </a:tr>
              <a:tr h="413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000" b="1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s-ES_tradnl" b="1" dirty="0" smtClean="0">
                          <a:solidFill>
                            <a:schemeClr val="tx1"/>
                          </a:solidFill>
                        </a:rPr>
                        <a:t>Curso:</a:t>
                      </a:r>
                      <a:r>
                        <a:rPr lang="es-ES_tradnl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baseline="0" dirty="0" smtClean="0">
                          <a:solidFill>
                            <a:schemeClr val="tx1"/>
                          </a:solidFill>
                        </a:rPr>
                        <a:t>5 º B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38848"/>
                  </a:ext>
                </a:extLst>
              </a:tr>
              <a:tr h="134320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4572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OA </a:t>
                      </a:r>
                      <a:r>
                        <a:rPr lang="es-CL" sz="1800" kern="1200" smtClean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01 (segundo básico)</a:t>
                      </a:r>
                      <a:r>
                        <a:rPr lang="es-CL" sz="1800" kern="1200" baseline="0" smtClean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Conocer el pueblo Mapuche y su cultura. 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596368"/>
                  </a:ext>
                </a:extLst>
              </a:tr>
              <a:tr h="83428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Diversidad cultural y legados en el presente.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491796"/>
                  </a:ext>
                </a:extLst>
              </a:tr>
              <a:tr h="82733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Conocer el pueblo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mapuche, sus características y costumbres.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199294"/>
                  </a:ext>
                </a:extLst>
              </a:tr>
              <a:tr h="41598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Nº: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septiembre)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89081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381061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3096" y="953858"/>
            <a:ext cx="8689976" cy="1057404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Agenda de anticipación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66" y="2292281"/>
            <a:ext cx="5139373" cy="3139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39" y="2292281"/>
            <a:ext cx="3133616" cy="3139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755" y="2243508"/>
            <a:ext cx="2664183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9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Emojis</a:t>
            </a:r>
            <a:r>
              <a:rPr lang="es-ES_tradnl" dirty="0" smtClean="0"/>
              <a:t>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¿Como te sientes hoy?</a:t>
            </a:r>
          </a:p>
          <a:p>
            <a:r>
              <a:rPr lang="es-ES_tradnl" sz="3200" dirty="0" smtClean="0"/>
              <a:t>¿Cómo te has sentido últimamente?</a:t>
            </a:r>
            <a:endParaRPr lang="es-CL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807" y="3290392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4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 de la clase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Conocer el pueblo mapuche y su cultura.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394934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Inicio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Video </a:t>
            </a:r>
            <a:r>
              <a:rPr lang="es-ES_tradnl" sz="3200" dirty="0" err="1" smtClean="0"/>
              <a:t>pichintun</a:t>
            </a:r>
            <a:r>
              <a:rPr lang="es-ES_tradnl" sz="3200" dirty="0" smtClean="0"/>
              <a:t>; cultura mapuche.</a:t>
            </a:r>
          </a:p>
          <a:p>
            <a:r>
              <a:rPr lang="es-CL" sz="3200" dirty="0"/>
              <a:t>https://www.youtube.com/watch?v=bKgIoFzbrKg</a:t>
            </a:r>
          </a:p>
        </p:txBody>
      </p:sp>
    </p:spTree>
    <p:extLst>
      <p:ext uri="{BB962C8B-B14F-4D97-AF65-F5344CB8AC3E}">
        <p14:creationId xmlns:p14="http://schemas.microsoft.com/office/powerpoint/2010/main" val="377575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Actividad: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La docente y /o asistente mostrara imágenes a los alumnos y al mismo tiempo ira comentando sobre la cultura mapuche, sus características, su vestimenta, sus costumbres, sus creencias, etc. Con un relato de una niña llamada Natalia.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56549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581" y="533400"/>
            <a:ext cx="5431985" cy="3055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66" y="634269"/>
            <a:ext cx="5095989" cy="2853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13" y="3763922"/>
            <a:ext cx="4927053" cy="275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699" y="3588892"/>
            <a:ext cx="4954355" cy="279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6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566447"/>
            <a:ext cx="9603275" cy="1049235"/>
          </a:xfrm>
        </p:spPr>
        <p:txBody>
          <a:bodyPr/>
          <a:lstStyle/>
          <a:p>
            <a:r>
              <a:rPr lang="es-ES_tradnl" dirty="0" smtClean="0"/>
              <a:t>Cierre: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30" y="1958582"/>
            <a:ext cx="9603275" cy="3450613"/>
          </a:xfrm>
        </p:spPr>
        <p:txBody>
          <a:bodyPr>
            <a:normAutofit lnSpcReduction="10000"/>
          </a:bodyPr>
          <a:lstStyle/>
          <a:p>
            <a:r>
              <a:rPr lang="es-ES_tradnl" sz="3600" dirty="0" smtClean="0"/>
              <a:t>Conocer y repetir algunas de las palabras en idioma mapuche. (</a:t>
            </a:r>
            <a:r>
              <a:rPr lang="es-CL" sz="2800" b="1" dirty="0"/>
              <a:t>Mapuche, </a:t>
            </a:r>
            <a:r>
              <a:rPr lang="es-CL" sz="2800" b="1" dirty="0" smtClean="0"/>
              <a:t>mapudungun, </a:t>
            </a:r>
            <a:r>
              <a:rPr lang="es-CL" sz="2800" b="1" dirty="0"/>
              <a:t>araucano</a:t>
            </a:r>
            <a:r>
              <a:rPr lang="es-ES_tradnl" sz="3600" dirty="0" smtClean="0"/>
              <a:t>)</a:t>
            </a:r>
          </a:p>
          <a:p>
            <a:r>
              <a:rPr lang="es-ES_tradnl" sz="3600" dirty="0" smtClean="0"/>
              <a:t>EJ: mari </a:t>
            </a:r>
            <a:r>
              <a:rPr lang="es-ES_tradnl" sz="3600" dirty="0" err="1" smtClean="0"/>
              <a:t>mari</a:t>
            </a:r>
            <a:r>
              <a:rPr lang="es-ES_tradnl" sz="3600" dirty="0" smtClean="0"/>
              <a:t> : HOLA</a:t>
            </a:r>
          </a:p>
          <a:p>
            <a:r>
              <a:rPr lang="es-CL" sz="3600" dirty="0"/>
              <a:t>https://www.interpatagonia.com/mapuche/diccionario.html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5501">
            <a:off x="8577261" y="4605216"/>
            <a:ext cx="3062288" cy="22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8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Despedida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3611" y="1869657"/>
            <a:ext cx="3356658" cy="40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4264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27</TotalTime>
  <Words>188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Corbel</vt:lpstr>
      <vt:lpstr>Gill Sans MT</vt:lpstr>
      <vt:lpstr>Tahoma</vt:lpstr>
      <vt:lpstr>Gallery</vt:lpstr>
      <vt:lpstr>PowerPoint Presentation</vt:lpstr>
      <vt:lpstr>Agenda de anticipación</vt:lpstr>
      <vt:lpstr>Emojis de las emociones</vt:lpstr>
      <vt:lpstr>Objetivo de la clase</vt:lpstr>
      <vt:lpstr>Inicio</vt:lpstr>
      <vt:lpstr>Actividad:</vt:lpstr>
      <vt:lpstr>PowerPoint Presentation</vt:lpstr>
      <vt:lpstr>Cierre:</vt:lpstr>
      <vt:lpstr>Despedida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6</cp:revision>
  <dcterms:created xsi:type="dcterms:W3CDTF">2020-09-02T20:59:31Z</dcterms:created>
  <dcterms:modified xsi:type="dcterms:W3CDTF">2020-09-07T12:45:35Z</dcterms:modified>
</cp:coreProperties>
</file>