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>
        <p:scale>
          <a:sx n="60" d="100"/>
          <a:sy n="60" d="100"/>
        </p:scale>
        <p:origin x="264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E6B3-DF15-4D43-8704-A96B08525551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698B-D83C-4294-BEA7-98606BE0ED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41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E6B3-DF15-4D43-8704-A96B08525551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698B-D83C-4294-BEA7-98606BE0ED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213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E6B3-DF15-4D43-8704-A96B08525551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698B-D83C-4294-BEA7-98606BE0ED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140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E6B3-DF15-4D43-8704-A96B08525551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698B-D83C-4294-BEA7-98606BE0ED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007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E6B3-DF15-4D43-8704-A96B08525551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698B-D83C-4294-BEA7-98606BE0ED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679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E6B3-DF15-4D43-8704-A96B08525551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698B-D83C-4294-BEA7-98606BE0ED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103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E6B3-DF15-4D43-8704-A96B08525551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698B-D83C-4294-BEA7-98606BE0ED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775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E6B3-DF15-4D43-8704-A96B08525551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698B-D83C-4294-BEA7-98606BE0ED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877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E6B3-DF15-4D43-8704-A96B08525551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698B-D83C-4294-BEA7-98606BE0ED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096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E6B3-DF15-4D43-8704-A96B08525551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698B-D83C-4294-BEA7-98606BE0ED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032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E6B3-DF15-4D43-8704-A96B08525551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698B-D83C-4294-BEA7-98606BE0ED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514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E6B3-DF15-4D43-8704-A96B08525551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698B-D83C-4294-BEA7-98606BE0ED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404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E6B3-DF15-4D43-8704-A96B08525551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698B-D83C-4294-BEA7-98606BE0ED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543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274E6B3-DF15-4D43-8704-A96B08525551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177698B-D83C-4294-BEA7-98606BE0ED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07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274E6B3-DF15-4D43-8704-A96B08525551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177698B-D83C-4294-BEA7-98606BE0EDCF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2416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11" y="604158"/>
            <a:ext cx="2145978" cy="103641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07044"/>
              </p:ext>
            </p:extLst>
          </p:nvPr>
        </p:nvGraphicFramePr>
        <p:xfrm>
          <a:off x="1374936" y="1755873"/>
          <a:ext cx="10006937" cy="401727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val="574707532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val="1026733899"/>
                    </a:ext>
                  </a:extLst>
                </a:gridCol>
              </a:tblGrid>
              <a:tr h="39118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 </a:t>
                      </a:r>
                      <a:r>
                        <a:rPr lang="es-ES" sz="14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Matemáticas</a:t>
                      </a:r>
                      <a:endParaRPr lang="es-CL" sz="14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319668"/>
                  </a:ext>
                </a:extLst>
              </a:tr>
              <a:tr h="391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14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140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Curso: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5º Básico B</a:t>
                      </a:r>
                      <a:endParaRPr lang="es-CL" sz="11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604657"/>
                  </a:ext>
                </a:extLst>
              </a:tr>
              <a:tr h="12702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s-CL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Aprendizaje</a:t>
                      </a:r>
                      <a:r>
                        <a:rPr lang="es-CL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OA_9 (SEGUNDO BASICO)</a:t>
                      </a:r>
                      <a:r>
                        <a:rPr lang="es-CL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L" sz="1400" dirty="0" smtClean="0">
                          <a:solidFill>
                            <a:schemeClr val="bg1"/>
                          </a:solidFill>
                        </a:rPr>
                        <a:t>Resolver problemas</a:t>
                      </a:r>
                      <a:r>
                        <a:rPr lang="es-CL" sz="1400" baseline="0" dirty="0" smtClean="0">
                          <a:solidFill>
                            <a:schemeClr val="bg1"/>
                          </a:solidFill>
                        </a:rPr>
                        <a:t> utilizando la adición en el ámbito del 0 al 20, recogiendo y organizando datos.</a:t>
                      </a:r>
                      <a:endParaRPr lang="es-CL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735114"/>
                  </a:ext>
                </a:extLst>
              </a:tr>
              <a:tr h="78894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ES" sz="1400" b="1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Números y operaciones.</a:t>
                      </a:r>
                      <a:endParaRPr lang="es-CL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897855"/>
                  </a:ext>
                </a:extLst>
              </a:tr>
              <a:tr h="78237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Resolver problemas</a:t>
                      </a:r>
                      <a:r>
                        <a:rPr lang="es-ES" sz="1400" b="1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utilizando la adición e identificar información importante.</a:t>
                      </a:r>
                      <a:endParaRPr lang="es-CL" sz="14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130191"/>
                  </a:ext>
                </a:extLst>
              </a:tr>
              <a:tr h="39337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r>
                        <a:rPr lang="es-E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 </a:t>
                      </a: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septiembre)</a:t>
                      </a:r>
                      <a:endParaRPr lang="es-CL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084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25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Agenda de anticipación</a:t>
            </a:r>
            <a:endParaRPr lang="es-C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131" y="2222891"/>
            <a:ext cx="5139373" cy="3139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001" y="2222891"/>
            <a:ext cx="3133616" cy="3139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617" y="2125346"/>
            <a:ext cx="2664183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9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Emojis</a:t>
            </a:r>
            <a:r>
              <a:rPr lang="es-ES_tradnl" dirty="0" smtClean="0"/>
              <a:t>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dirty="0" smtClean="0"/>
              <a:t>¿Cómo te sientes hoy?</a:t>
            </a:r>
          </a:p>
          <a:p>
            <a:pPr marL="0" indent="0">
              <a:buNone/>
            </a:pPr>
            <a:r>
              <a:rPr lang="es-ES_tradnl" sz="3200" dirty="0" smtClean="0"/>
              <a:t>¿Cómo te has sentido últimamente?</a:t>
            </a:r>
            <a:endParaRPr lang="es-C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565" y="1211753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6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 de la clase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Resolver problemas utilizando la adición en el ámbito del 0 al 20, recogiendo y organizando datos.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421672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Resolución de problemas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238329"/>
            <a:ext cx="10554574" cy="41624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_tradnl" sz="3000" dirty="0" smtClean="0"/>
              <a:t>¿Qué datos debo identificar?</a:t>
            </a:r>
          </a:p>
          <a:p>
            <a:pPr marL="0" indent="0">
              <a:buNone/>
            </a:pPr>
            <a:r>
              <a:rPr lang="es-ES_tradnl" sz="2200" dirty="0" smtClean="0"/>
              <a:t>La gallina tenia 13 huevos y anoche tubo 5 mas. ¿Cuántos huevos tiene ahora la gallina?.</a:t>
            </a:r>
          </a:p>
          <a:p>
            <a:pPr marL="0" indent="0">
              <a:buNone/>
            </a:pPr>
            <a:r>
              <a:rPr lang="es-ES_tradnl" sz="2200" dirty="0" smtClean="0"/>
              <a:t>¿Cuántos huevos tenia la gallina?</a:t>
            </a:r>
          </a:p>
          <a:p>
            <a:pPr marL="0" indent="0">
              <a:buNone/>
            </a:pPr>
            <a:endParaRPr lang="es-ES_tradnl" sz="2200" dirty="0" smtClean="0"/>
          </a:p>
          <a:p>
            <a:pPr marL="0" indent="0">
              <a:buNone/>
            </a:pPr>
            <a:r>
              <a:rPr lang="es-ES_tradnl" sz="2200" dirty="0" smtClean="0"/>
              <a:t>¿Cuántos tubo después?</a:t>
            </a:r>
          </a:p>
          <a:p>
            <a:pPr marL="0" indent="0">
              <a:buNone/>
            </a:pPr>
            <a:endParaRPr lang="es-ES_tradnl" sz="2200" dirty="0" smtClean="0"/>
          </a:p>
          <a:p>
            <a:pPr marL="0" indent="0">
              <a:buNone/>
            </a:pPr>
            <a:r>
              <a:rPr lang="es-ES_tradnl" sz="2200" dirty="0" smtClean="0"/>
              <a:t>¿Qué operación debo realizar?</a:t>
            </a:r>
          </a:p>
          <a:p>
            <a:pPr marL="0" indent="0">
              <a:buNone/>
            </a:pPr>
            <a:endParaRPr lang="es-ES_tradnl" sz="2200" dirty="0" smtClean="0"/>
          </a:p>
          <a:p>
            <a:pPr marL="0" indent="0">
              <a:buNone/>
            </a:pPr>
            <a:r>
              <a:rPr lang="es-ES_tradnl" sz="2200" dirty="0" smtClean="0"/>
              <a:t>¿Cuántos huevos tiene ahora la gallina?</a:t>
            </a:r>
          </a:p>
          <a:p>
            <a:pPr marL="0" indent="0" algn="ctr">
              <a:buNone/>
            </a:pPr>
            <a:endParaRPr lang="es-ES_tradnl" sz="2400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449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Actividad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Con apoyo de PPT interactivo los alumnos deberán resolver problemas utilizando la adición,  organizando y anotando datos importantes del problema.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40837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Cierre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800" dirty="0" smtClean="0"/>
              <a:t>Ruleta:</a:t>
            </a:r>
          </a:p>
          <a:p>
            <a:pPr marL="0" indent="0">
              <a:buNone/>
            </a:pPr>
            <a:r>
              <a:rPr lang="es-ES_tradnl" sz="2800" dirty="0" smtClean="0"/>
              <a:t>Lanzar ruleta hasta formar un problema y luego resolverlo en conjunto.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69296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Despedida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5044" y="2094163"/>
            <a:ext cx="3461909" cy="422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1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26</TotalTime>
  <Words>207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Century Gothic</vt:lpstr>
      <vt:lpstr>Corbel</vt:lpstr>
      <vt:lpstr>Tahoma</vt:lpstr>
      <vt:lpstr>Times New Roman</vt:lpstr>
      <vt:lpstr>Wingdings 2</vt:lpstr>
      <vt:lpstr>Quotable</vt:lpstr>
      <vt:lpstr>PowerPoint Presentation</vt:lpstr>
      <vt:lpstr>Agenda de anticipación</vt:lpstr>
      <vt:lpstr>Emojis de las emociones</vt:lpstr>
      <vt:lpstr>Objetivo de la clase</vt:lpstr>
      <vt:lpstr>Resolución de problemas</vt:lpstr>
      <vt:lpstr>Actividad</vt:lpstr>
      <vt:lpstr>Cierre</vt:lpstr>
      <vt:lpstr>Despedida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5</cp:revision>
  <dcterms:created xsi:type="dcterms:W3CDTF">2020-08-28T20:43:29Z</dcterms:created>
  <dcterms:modified xsi:type="dcterms:W3CDTF">2020-08-28T21:10:12Z</dcterms:modified>
</cp:coreProperties>
</file>