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73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57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8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11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2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75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817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244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8639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1443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837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29D6B7A-D127-4D6A-BFE2-3942C3B3E213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2109CCA-D09D-415B-A5FD-BE21EAB96632}" type="slidenum">
              <a:rPr lang="es-CL" smtClean="0"/>
              <a:t>‹#›</a:t>
            </a:fld>
            <a:endParaRPr lang="es-CL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2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82302"/>
              </p:ext>
            </p:extLst>
          </p:nvPr>
        </p:nvGraphicFramePr>
        <p:xfrm>
          <a:off x="1251678" y="1579492"/>
          <a:ext cx="10178322" cy="49189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39012">
                  <a:extLst>
                    <a:ext uri="{9D8B030D-6E8A-4147-A177-3AD203B41FA5}">
                      <a16:colId xmlns:a16="http://schemas.microsoft.com/office/drawing/2014/main" val="101803606"/>
                    </a:ext>
                  </a:extLst>
                </a:gridCol>
                <a:gridCol w="5139310">
                  <a:extLst>
                    <a:ext uri="{9D8B030D-6E8A-4147-A177-3AD203B41FA5}">
                      <a16:colId xmlns:a16="http://schemas.microsoft.com/office/drawing/2014/main" val="1416874785"/>
                    </a:ext>
                  </a:extLst>
                </a:gridCol>
              </a:tblGrid>
              <a:tr h="433833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Asignatura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Matemáticas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98913"/>
                  </a:ext>
                </a:extLst>
              </a:tr>
              <a:tr h="832010"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Docente: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Mery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Anne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Bestrin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Curso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5º Básico B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6891339"/>
                  </a:ext>
                </a:extLst>
              </a:tr>
              <a:tr h="124885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Objetivo de 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  <a:effectLst/>
                        </a:rPr>
                        <a:t>Aprendizaje: </a:t>
                      </a:r>
                      <a:r>
                        <a:rPr lang="es-CL" sz="2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OA_9(segundo básico) </a:t>
                      </a:r>
                      <a:r>
                        <a:rPr lang="es-CL" sz="2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 sustracciones en el ámbito del 0 al 20.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46972"/>
                  </a:ext>
                </a:extLst>
              </a:tr>
              <a:tr h="702071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Contenido: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números y operatorias.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20312"/>
                  </a:ext>
                </a:extLst>
              </a:tr>
              <a:tr h="1226979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Habilidad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Resolver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sustracciones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según relato.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02893"/>
                  </a:ext>
                </a:extLst>
              </a:tr>
              <a:tr h="420003">
                <a:tc gridSpan="2"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Semana Nº21: 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(lunes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24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al viernes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28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de agosto)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30373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400050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6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 de </a:t>
            </a:r>
            <a:r>
              <a:rPr lang="es-ES_tradnl" dirty="0" smtClean="0"/>
              <a:t>anticipación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8" y="2129061"/>
            <a:ext cx="5486209" cy="335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391" y="2129061"/>
            <a:ext cx="2815127" cy="3418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18" y="2141254"/>
            <a:ext cx="2723382" cy="33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5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00300"/>
            <a:ext cx="8770571" cy="3651504"/>
          </a:xfrm>
        </p:spPr>
        <p:txBody>
          <a:bodyPr/>
          <a:lstStyle/>
          <a:p>
            <a:r>
              <a:rPr lang="es-ES" sz="3600" dirty="0"/>
              <a:t>¿Como te has sentido durante la semana?</a:t>
            </a:r>
          </a:p>
          <a:p>
            <a:endParaRPr lang="es-ES" sz="3600" dirty="0"/>
          </a:p>
          <a:p>
            <a:endParaRPr lang="es-ES" sz="3600" dirty="0"/>
          </a:p>
          <a:p>
            <a:r>
              <a:rPr lang="es-ES" sz="3600" dirty="0"/>
              <a:t>¿Cómo te sientes el día de hoy? 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488" y="3393724"/>
            <a:ext cx="433463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381250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 smtClean="0"/>
              <a:t>¿Qué haremos hoy?</a:t>
            </a:r>
          </a:p>
          <a:p>
            <a:pPr marL="0" indent="0">
              <a:buNone/>
            </a:pPr>
            <a:endParaRPr lang="es-ES_tradnl" sz="3600" dirty="0"/>
          </a:p>
          <a:p>
            <a:pPr marL="0" lvl="0" indent="0">
              <a:buNone/>
            </a:pPr>
            <a:r>
              <a:rPr lang="es-CL" sz="3600" dirty="0"/>
              <a:t>Resolver </a:t>
            </a:r>
            <a:r>
              <a:rPr lang="es-CL" sz="3600" dirty="0" smtClean="0"/>
              <a:t>sustracciones (restas) </a:t>
            </a:r>
            <a:r>
              <a:rPr lang="es-CL" sz="3600" dirty="0"/>
              <a:t>en el ámbito del 0 al 20.</a:t>
            </a:r>
          </a:p>
          <a:p>
            <a:pPr marL="0" indent="0">
              <a:buNone/>
            </a:pPr>
            <a:endParaRPr lang="es-C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685" y="1900461"/>
            <a:ext cx="151803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6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6" y="358795"/>
            <a:ext cx="8897565" cy="1560716"/>
          </a:xfrm>
        </p:spPr>
        <p:txBody>
          <a:bodyPr/>
          <a:lstStyle/>
          <a:p>
            <a:r>
              <a:rPr lang="es-ES_tradnl" dirty="0" smtClean="0"/>
              <a:t>Actividad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66850"/>
            <a:ext cx="100965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 smtClean="0"/>
              <a:t>Los alumnos deberán ayudar a la gallina a llegar a su gallinero, la cual ira perdiendo huevos en el camino según la historia relatada, e irán realizando sustracciones a medida que la gallina avanza hasta llegar al gallinero.</a:t>
            </a:r>
            <a:endParaRPr lang="es-C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588842"/>
            <a:ext cx="1469050" cy="1719863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3448050" y="4588842"/>
            <a:ext cx="4895850" cy="1719863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96" y="3958896"/>
            <a:ext cx="2665604" cy="28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1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6" y="625495"/>
            <a:ext cx="8897565" cy="1560716"/>
          </a:xfrm>
        </p:spPr>
        <p:txBody>
          <a:bodyPr/>
          <a:lstStyle/>
          <a:p>
            <a:r>
              <a:rPr lang="es-ES_tradnl" dirty="0" smtClean="0"/>
              <a:t>Cierre: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86211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Ronda de preguntas:</a:t>
            </a:r>
          </a:p>
          <a:p>
            <a:pPr marL="0" indent="0">
              <a:buNone/>
            </a:pPr>
            <a:r>
              <a:rPr lang="es-ES_tradnl" sz="3200" dirty="0" smtClean="0"/>
              <a:t>¿Con cuantos huevos partió su recorrido la gallina?</a:t>
            </a:r>
          </a:p>
          <a:p>
            <a:pPr marL="0" indent="0">
              <a:buNone/>
            </a:pPr>
            <a:r>
              <a:rPr lang="es-ES_tradnl" sz="3200" dirty="0" smtClean="0"/>
              <a:t>¿Cuántos huevos perdió en el camino la gallina?</a:t>
            </a:r>
          </a:p>
          <a:p>
            <a:pPr marL="0" indent="0">
              <a:buNone/>
            </a:pPr>
            <a:r>
              <a:rPr lang="es-ES_tradnl" sz="3200" dirty="0" smtClean="0"/>
              <a:t>¿Con cuantos huevos llego la gallina a su gallinero?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25419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Despedida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056" y="1771649"/>
            <a:ext cx="3833877" cy="46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5183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15</TotalTime>
  <Words>184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Schoolbook</vt:lpstr>
      <vt:lpstr>Corbel</vt:lpstr>
      <vt:lpstr>Tahoma</vt:lpstr>
      <vt:lpstr>Times New Roman</vt:lpstr>
      <vt:lpstr>Feathered</vt:lpstr>
      <vt:lpstr>PowerPoint Presentation</vt:lpstr>
      <vt:lpstr>Agenda de anticipación</vt:lpstr>
      <vt:lpstr>Emojis de las emociones</vt:lpstr>
      <vt:lpstr>Objetivo de la clase</vt:lpstr>
      <vt:lpstr>Actividad</vt:lpstr>
      <vt:lpstr>Cierre:</vt:lpstr>
      <vt:lpstr>    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4</cp:revision>
  <dcterms:created xsi:type="dcterms:W3CDTF">2020-08-22T02:47:55Z</dcterms:created>
  <dcterms:modified xsi:type="dcterms:W3CDTF">2020-08-24T01:23:21Z</dcterms:modified>
</cp:coreProperties>
</file>