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72" y="266700"/>
            <a:ext cx="2145978" cy="103641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10231"/>
              </p:ext>
            </p:extLst>
          </p:nvPr>
        </p:nvGraphicFramePr>
        <p:xfrm>
          <a:off x="1251678" y="1636642"/>
          <a:ext cx="10178322" cy="48923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39012">
                  <a:extLst>
                    <a:ext uri="{9D8B030D-6E8A-4147-A177-3AD203B41FA5}">
                      <a16:colId xmlns:a16="http://schemas.microsoft.com/office/drawing/2014/main" val="101803606"/>
                    </a:ext>
                  </a:extLst>
                </a:gridCol>
                <a:gridCol w="5139310">
                  <a:extLst>
                    <a:ext uri="{9D8B030D-6E8A-4147-A177-3AD203B41FA5}">
                      <a16:colId xmlns:a16="http://schemas.microsoft.com/office/drawing/2014/main" val="1416874785"/>
                    </a:ext>
                  </a:extLst>
                </a:gridCol>
              </a:tblGrid>
              <a:tr h="433833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Lenguaje y comunicación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98913"/>
                  </a:ext>
                </a:extLst>
              </a:tr>
              <a:tr h="832010"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Docente: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Mery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5º Básico B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6891339"/>
                  </a:ext>
                </a:extLst>
              </a:tr>
              <a:tr h="12488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Objetivo de 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effectLst/>
                        </a:rPr>
                        <a:t>Aprendizaje: </a:t>
                      </a:r>
                      <a:r>
                        <a:rPr lang="es-CL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Transcribir y comprender  frases del </a:t>
                      </a:r>
                      <a:r>
                        <a:rPr lang="es-CL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método palabra + palabra.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946972"/>
                  </a:ext>
                </a:extLst>
              </a:tr>
              <a:tr h="702071">
                <a:tc grid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Contenido: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método</a:t>
                      </a:r>
                      <a:r>
                        <a:rPr lang="es-ES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palabra + palabra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20312"/>
                  </a:ext>
                </a:extLst>
              </a:tr>
              <a:tr h="1226979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Habilidad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Transcribir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frases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globales del método palabra + palabra.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02893"/>
                  </a:ext>
                </a:extLst>
              </a:tr>
              <a:tr h="420003">
                <a:tc gridSpan="2">
                  <a:txBody>
                    <a:bodyPr/>
                    <a:lstStyle/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Semana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Nº21: 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(lunes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al viernes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de agosto)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30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9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285750"/>
            <a:ext cx="10629900" cy="175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abuela come galleta y huevo</a:t>
            </a:r>
            <a:endParaRPr lang="es-CL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61" y="2950900"/>
            <a:ext cx="1611575" cy="161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610" y="2692876"/>
            <a:ext cx="1817539" cy="1817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324" y="2801202"/>
            <a:ext cx="1761273" cy="176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950" y="3086099"/>
            <a:ext cx="2174562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475" y="3324225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100" y="2896254"/>
            <a:ext cx="2309600" cy="19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Cierre: Ruleta interactiva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874517"/>
            <a:ext cx="4542548" cy="4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314" y="1128451"/>
            <a:ext cx="4327050" cy="53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157" y="1703067"/>
            <a:ext cx="5474682" cy="337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39" y="1703067"/>
            <a:ext cx="3048264" cy="3322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103" y="1703067"/>
            <a:ext cx="2969009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23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600" dirty="0"/>
              <a:t>¿Cómo te has sentido durante la semana?</a:t>
            </a:r>
          </a:p>
          <a:p>
            <a:endParaRPr lang="es-ES_tradnl" sz="3600" dirty="0"/>
          </a:p>
          <a:p>
            <a:endParaRPr lang="es-ES_tradnl" sz="3600" dirty="0"/>
          </a:p>
          <a:p>
            <a:pPr marL="0" indent="0">
              <a:buNone/>
            </a:pPr>
            <a:endParaRPr lang="es-ES_tradnl" sz="3600" dirty="0"/>
          </a:p>
          <a:p>
            <a:r>
              <a:rPr lang="es-ES_tradnl" sz="3600" dirty="0"/>
              <a:t>¿Cómo te sientes hoy?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3133074"/>
            <a:ext cx="5151566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sz="4000" dirty="0" smtClean="0"/>
              <a:t>¿Qué haremos hoy?</a:t>
            </a:r>
          </a:p>
          <a:p>
            <a:endParaRPr lang="es-ES_tradnl" sz="4000" dirty="0"/>
          </a:p>
          <a:p>
            <a:r>
              <a:rPr lang="es-ES_tradnl" sz="4000" dirty="0" smtClean="0"/>
              <a:t>Transcribir y comprender frases del método palabra + palabra, utilizando las unidades 1,2 y 3.</a:t>
            </a:r>
            <a:endParaRPr lang="es-CL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85" y="1874517"/>
            <a:ext cx="135342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Actividad: transcribir las siguientes frases.</a:t>
            </a:r>
            <a:endParaRPr lang="es-C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358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7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6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CL" sz="7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1678" y="1910709"/>
            <a:ext cx="6158772" cy="15544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mamá</a:t>
            </a:r>
            <a:endParaRPr lang="es-CL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1678" y="4180082"/>
            <a:ext cx="6158772" cy="15544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niño</a:t>
            </a:r>
            <a:endParaRPr lang="es-CL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1946693"/>
            <a:ext cx="1609483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594" y="1893567"/>
            <a:ext cx="1668706" cy="1668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572" y="4229538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902" y="3991194"/>
            <a:ext cx="1667094" cy="166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8894" y="2193308"/>
            <a:ext cx="5429250" cy="2228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Ojo y boca</a:t>
            </a:r>
            <a:endParaRPr lang="es-CL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10" y="2287279"/>
            <a:ext cx="2054530" cy="174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640" y="2447756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390" y="2375679"/>
            <a:ext cx="155461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76300" y="2152650"/>
            <a:ext cx="6019800" cy="2152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 queso</a:t>
            </a:r>
            <a:endParaRPr lang="es-CL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5" y="2357437"/>
            <a:ext cx="2233613" cy="223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298" y="2357437"/>
            <a:ext cx="2209802" cy="22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3550" y="857250"/>
            <a:ext cx="9525000" cy="2038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niña lee</a:t>
            </a:r>
            <a:endParaRPr lang="es-CL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4" y="3171826"/>
            <a:ext cx="30099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8" y="3324224"/>
            <a:ext cx="2857502" cy="285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4" y="3095626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7750" y="647700"/>
            <a:ext cx="10515600" cy="2038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papá come pan</a:t>
            </a:r>
            <a:endParaRPr lang="es-CL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16" y="2961961"/>
            <a:ext cx="2552700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816" y="3002344"/>
            <a:ext cx="2540944" cy="2550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367" y="2961961"/>
            <a:ext cx="2653257" cy="2646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624" y="2961961"/>
            <a:ext cx="2672551" cy="25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4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41</TotalTime>
  <Words>142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Impact</vt:lpstr>
      <vt:lpstr>Tahoma</vt:lpstr>
      <vt:lpstr>Times New Roman</vt:lpstr>
      <vt:lpstr>Badge</vt:lpstr>
      <vt:lpstr>PowerPoint Presentation</vt:lpstr>
      <vt:lpstr>Agenda de anticipación</vt:lpstr>
      <vt:lpstr>Emojis de las emociones</vt:lpstr>
      <vt:lpstr>Objetivo de la clase</vt:lpstr>
      <vt:lpstr>Actividad: transcribir las siguientes frases.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Cierre: Ruleta interactiva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5</cp:revision>
  <dcterms:created xsi:type="dcterms:W3CDTF">2020-08-22T01:59:34Z</dcterms:created>
  <dcterms:modified xsi:type="dcterms:W3CDTF">2020-08-22T02:40:50Z</dcterms:modified>
</cp:coreProperties>
</file>