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547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43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78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74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5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62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791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2807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072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792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D45A525-7BF4-4B0C-911F-31D698EBF3AC}" type="datetimeFigureOut">
              <a:rPr lang="es-CL" smtClean="0"/>
              <a:t>23-08-2020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A40BFFB-9F73-4A11-826B-FAEA6028BB26}" type="slidenum">
              <a:rPr lang="es-CL" smtClean="0"/>
              <a:t>‹#›</a:t>
            </a:fld>
            <a:endParaRPr lang="es-CL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3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98119"/>
              </p:ext>
            </p:extLst>
          </p:nvPr>
        </p:nvGraphicFramePr>
        <p:xfrm>
          <a:off x="1402758" y="1409700"/>
          <a:ext cx="10178322" cy="46695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39012">
                  <a:extLst>
                    <a:ext uri="{9D8B030D-6E8A-4147-A177-3AD203B41FA5}">
                      <a16:colId xmlns:a16="http://schemas.microsoft.com/office/drawing/2014/main" val="1051552314"/>
                    </a:ext>
                  </a:extLst>
                </a:gridCol>
                <a:gridCol w="5139310">
                  <a:extLst>
                    <a:ext uri="{9D8B030D-6E8A-4147-A177-3AD203B41FA5}">
                      <a16:colId xmlns:a16="http://schemas.microsoft.com/office/drawing/2014/main" val="1883865897"/>
                    </a:ext>
                  </a:extLst>
                </a:gridCol>
              </a:tblGrid>
              <a:tr h="183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          </a:t>
                      </a: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Asignatura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690448"/>
                  </a:ext>
                </a:extLst>
              </a:tr>
              <a:tr h="8320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Docente: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Mery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Anne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2400" b="0" dirty="0" err="1">
                          <a:solidFill>
                            <a:schemeClr val="tx1"/>
                          </a:solidFill>
                          <a:effectLst/>
                        </a:rPr>
                        <a:t>Bestrin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Curso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>
                          <a:solidFill>
                            <a:schemeClr val="tx1"/>
                          </a:solidFill>
                          <a:effectLst/>
                        </a:rPr>
                        <a:t>5º Básico B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14950"/>
                  </a:ext>
                </a:extLst>
              </a:tr>
              <a:tr h="99945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dirty="0">
                          <a:solidFill>
                            <a:schemeClr val="tx1"/>
                          </a:solidFill>
                          <a:effectLst/>
                        </a:rPr>
                        <a:t>Objetivo de 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effectLst/>
                        </a:rPr>
                        <a:t>Aprendizaje</a:t>
                      </a:r>
                      <a:r>
                        <a:rPr lang="es-CL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CL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OA_b</a:t>
                      </a: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(segundo básico)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Aplicar conceptos relacionados con pasado, presente y futuro.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919858"/>
                  </a:ext>
                </a:extLst>
              </a:tr>
              <a:tr h="70207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Contenido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Transcurso del tiempo y sentido del pasado.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225867"/>
                  </a:ext>
                </a:extLst>
              </a:tr>
              <a:tr h="122697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Habilidad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es-CL" sz="18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001470"/>
                  </a:ext>
                </a:extLst>
              </a:tr>
              <a:tr h="42000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Semana Nº21: 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(lunes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24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al viernes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effectLst/>
                        </a:rPr>
                        <a:t>28 </a:t>
                      </a:r>
                      <a:r>
                        <a:rPr lang="es-ES" sz="2400" dirty="0">
                          <a:solidFill>
                            <a:schemeClr val="tx1"/>
                          </a:solidFill>
                          <a:effectLst/>
                        </a:rPr>
                        <a:t>de agosto)</a:t>
                      </a:r>
                      <a:endParaRPr lang="es-CL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62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07515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1" y="16759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358795"/>
            <a:ext cx="8770571" cy="1560716"/>
          </a:xfrm>
        </p:spPr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76" y="2311927"/>
            <a:ext cx="5677376" cy="346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552" y="2361283"/>
            <a:ext cx="2816596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329" y="2286000"/>
            <a:ext cx="8770571" cy="3651504"/>
          </a:xfrm>
        </p:spPr>
        <p:txBody>
          <a:bodyPr/>
          <a:lstStyle/>
          <a:p>
            <a:r>
              <a:rPr lang="es-ES" sz="3600" dirty="0"/>
              <a:t>¿Como te has sentido durante la semana?</a:t>
            </a:r>
          </a:p>
          <a:p>
            <a:endParaRPr lang="es-ES" sz="3600" dirty="0"/>
          </a:p>
          <a:p>
            <a:endParaRPr lang="es-ES" sz="3600" dirty="0"/>
          </a:p>
          <a:p>
            <a:r>
              <a:rPr lang="es-ES" sz="3600" dirty="0"/>
              <a:t>¿Cómo te sientes el día de hoy? 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584" y="3358672"/>
            <a:ext cx="4334632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Aplicar conceptos relacionados con pasado, presente y futuro.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352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1750" y="361950"/>
            <a:ext cx="8770571" cy="6343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 smtClean="0"/>
              <a:t>Retroalimentación de los trabajado anteriormente.</a:t>
            </a:r>
          </a:p>
          <a:p>
            <a:pPr marL="0" indent="0">
              <a:buNone/>
            </a:pPr>
            <a:endParaRPr lang="es-ES_tradnl" sz="3600" dirty="0"/>
          </a:p>
          <a:p>
            <a:r>
              <a:rPr lang="es-CL" sz="3000" b="1" dirty="0"/>
              <a:t>Pasado:</a:t>
            </a:r>
            <a:r>
              <a:rPr lang="es-CL" sz="3000" dirty="0"/>
              <a:t> El tiempo </a:t>
            </a:r>
            <a:r>
              <a:rPr lang="es-CL" sz="3000" b="1" dirty="0"/>
              <a:t>pasado</a:t>
            </a:r>
            <a:r>
              <a:rPr lang="es-CL" sz="3000" dirty="0"/>
              <a:t> indica lo que ocurrió antes, ayer, etc. (comiste)</a:t>
            </a:r>
          </a:p>
          <a:p>
            <a:r>
              <a:rPr lang="es-CL" sz="3000" b="1" dirty="0"/>
              <a:t>Presente:</a:t>
            </a:r>
            <a:r>
              <a:rPr lang="es-CL" sz="3000" dirty="0"/>
              <a:t> El tiempo </a:t>
            </a:r>
            <a:r>
              <a:rPr lang="es-CL" sz="3000" b="1" dirty="0"/>
              <a:t>presente</a:t>
            </a:r>
            <a:r>
              <a:rPr lang="es-CL" sz="3000" dirty="0"/>
              <a:t> indica lo que ocurre ahora mismo. (comer)</a:t>
            </a:r>
          </a:p>
          <a:p>
            <a:r>
              <a:rPr lang="es-CL" sz="3000" b="1" dirty="0"/>
              <a:t>Futuro.</a:t>
            </a:r>
            <a:r>
              <a:rPr lang="es-CL" sz="3000" dirty="0"/>
              <a:t> El tiempo </a:t>
            </a:r>
            <a:r>
              <a:rPr lang="es-CL" sz="3000" b="1" dirty="0"/>
              <a:t>futuro</a:t>
            </a:r>
            <a:r>
              <a:rPr lang="es-CL" sz="3000" dirty="0"/>
              <a:t> indica lo que va a ocurrir luego, mañana, después (comerás)…</a:t>
            </a:r>
          </a:p>
        </p:txBody>
      </p:sp>
    </p:spTree>
    <p:extLst>
      <p:ext uri="{BB962C8B-B14F-4D97-AF65-F5344CB8AC3E}">
        <p14:creationId xmlns:p14="http://schemas.microsoft.com/office/powerpoint/2010/main" val="301925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723900" y="2438400"/>
            <a:ext cx="3048000" cy="2209800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PASADO</a:t>
            </a:r>
            <a:endParaRPr lang="es-CL" sz="3200" b="1" dirty="0"/>
          </a:p>
        </p:txBody>
      </p:sp>
      <p:sp>
        <p:nvSpPr>
          <p:cNvPr id="5" name="Down Arrow 4"/>
          <p:cNvSpPr/>
          <p:nvPr/>
        </p:nvSpPr>
        <p:spPr>
          <a:xfrm>
            <a:off x="4686300" y="1162050"/>
            <a:ext cx="2895600" cy="39624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 smtClean="0"/>
          </a:p>
          <a:p>
            <a:pPr algn="ctr"/>
            <a:r>
              <a:rPr lang="es-ES_tradnl" sz="2800" b="1" dirty="0" smtClean="0"/>
              <a:t>P</a:t>
            </a:r>
          </a:p>
          <a:p>
            <a:pPr algn="ctr"/>
            <a:r>
              <a:rPr lang="es-ES_tradnl" sz="2800" b="1" dirty="0" smtClean="0"/>
              <a:t>R</a:t>
            </a:r>
          </a:p>
          <a:p>
            <a:pPr algn="ctr"/>
            <a:r>
              <a:rPr lang="es-ES_tradnl" sz="2800" b="1" dirty="0" smtClean="0"/>
              <a:t>E</a:t>
            </a:r>
          </a:p>
          <a:p>
            <a:pPr algn="ctr"/>
            <a:r>
              <a:rPr lang="es-ES_tradnl" sz="2800" b="1" dirty="0" smtClean="0"/>
              <a:t>S</a:t>
            </a:r>
          </a:p>
          <a:p>
            <a:pPr algn="ctr"/>
            <a:r>
              <a:rPr lang="es-ES_tradnl" sz="2800" b="1" dirty="0" smtClean="0"/>
              <a:t>E</a:t>
            </a:r>
          </a:p>
          <a:p>
            <a:pPr algn="ctr"/>
            <a:r>
              <a:rPr lang="es-ES_tradnl" sz="2800" b="1" dirty="0" smtClean="0"/>
              <a:t>N</a:t>
            </a:r>
          </a:p>
          <a:p>
            <a:pPr algn="ctr"/>
            <a:r>
              <a:rPr lang="es-ES_tradnl" sz="2800" b="1" dirty="0" smtClean="0"/>
              <a:t>T</a:t>
            </a:r>
          </a:p>
          <a:p>
            <a:pPr algn="ctr"/>
            <a:r>
              <a:rPr lang="es-ES_tradnl" sz="2800" b="1" dirty="0"/>
              <a:t>E</a:t>
            </a:r>
            <a:endParaRPr lang="es-CL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8496300" y="2628900"/>
            <a:ext cx="3009900" cy="21717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/>
              <a:t>FUTURO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89371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200" dirty="0" smtClean="0"/>
              <a:t>Los alumnos escucharan textos breves leídos por la docente y luego deberán identificar en que tiempo verbal esta escrito.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221" y="3619500"/>
            <a:ext cx="5353050" cy="299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Cierre: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362200"/>
            <a:ext cx="8770571" cy="365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dirty="0" smtClean="0"/>
              <a:t>Los alumnos deberán dar un ejemplo de cada tiempo verbal, enfocándose en actividades cotidianas.</a:t>
            </a:r>
          </a:p>
          <a:p>
            <a:pPr marL="0" indent="0">
              <a:buNone/>
            </a:pPr>
            <a:endParaRPr lang="es-ES_tradnl" sz="3600" dirty="0" smtClean="0"/>
          </a:p>
          <a:p>
            <a:pPr marL="0" indent="0">
              <a:buNone/>
            </a:pPr>
            <a:r>
              <a:rPr lang="es-ES_tradnl" sz="3600" dirty="0" smtClean="0"/>
              <a:t>AYER  - HOY  - MAÑANA</a:t>
            </a:r>
            <a:endParaRPr lang="es-CL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8301">
            <a:off x="8186737" y="4051554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Despedida.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348703"/>
            <a:ext cx="4171950" cy="509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9697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24</TotalTime>
  <Words>163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Century Schoolbook</vt:lpstr>
      <vt:lpstr>Corbel</vt:lpstr>
      <vt:lpstr>Tahoma</vt:lpstr>
      <vt:lpstr>Times New Roman</vt:lpstr>
      <vt:lpstr>Feathered</vt:lpstr>
      <vt:lpstr>PowerPoint Presentation</vt:lpstr>
      <vt:lpstr>Agenda de anticipación</vt:lpstr>
      <vt:lpstr>Emojis de las emociones</vt:lpstr>
      <vt:lpstr>Objetivo de la clase</vt:lpstr>
      <vt:lpstr>PowerPoint Presentation</vt:lpstr>
      <vt:lpstr>PowerPoint Presentation</vt:lpstr>
      <vt:lpstr>Actividad:</vt:lpstr>
      <vt:lpstr>Cierre:</vt:lpstr>
      <vt:lpstr>Despedida.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3</cp:revision>
  <dcterms:created xsi:type="dcterms:W3CDTF">2020-08-24T01:55:34Z</dcterms:created>
  <dcterms:modified xsi:type="dcterms:W3CDTF">2020-08-24T02:19:35Z</dcterms:modified>
</cp:coreProperties>
</file>