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62" r:id="rId1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94660"/>
  </p:normalViewPr>
  <p:slideViewPr>
    <p:cSldViewPr snapToGrid="0">
      <p:cViewPr varScale="1">
        <p:scale>
          <a:sx n="51" d="100"/>
          <a:sy n="51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600" units="cm"/>
          <inkml:channel name="T" type="integer" max="2.14748E9" units="dev"/>
        </inkml:traceFormat>
        <inkml:channelProperties>
          <inkml:channelProperty channel="X" name="resolution" value="32" units="1/cm"/>
          <inkml:channelProperty channel="Y" name="resolution" value="25" units="1/cm"/>
          <inkml:channelProperty channel="T" name="resolution" value="1" units="1/dev"/>
        </inkml:channelProperties>
      </inkml:inkSource>
      <inkml:timestamp xml:id="ts0" timeString="2020-08-13T19:28:25.938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8037 18057 0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A70BE26-5E4B-4A43-AB4C-529186AA8633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812469-6BAD-41A0-BD9E-D0E5A0495FED}" type="slidenum">
              <a:rPr lang="es-CL" smtClean="0"/>
              <a:t>‹#›</a:t>
            </a:fld>
            <a:endParaRPr lang="es-CL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3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BE26-5E4B-4A43-AB4C-529186AA8633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2469-6BAD-41A0-BD9E-D0E5A0495FE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138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BE26-5E4B-4A43-AB4C-529186AA8633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2469-6BAD-41A0-BD9E-D0E5A0495FE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623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BE26-5E4B-4A43-AB4C-529186AA8633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2469-6BAD-41A0-BD9E-D0E5A0495FE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7619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BE26-5E4B-4A43-AB4C-529186AA8633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2469-6BAD-41A0-BD9E-D0E5A0495FED}" type="slidenum">
              <a:rPr lang="es-CL" smtClean="0"/>
              <a:t>‹#›</a:t>
            </a:fld>
            <a:endParaRPr lang="es-CL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840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BE26-5E4B-4A43-AB4C-529186AA8633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2469-6BAD-41A0-BD9E-D0E5A0495FE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8754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BE26-5E4B-4A43-AB4C-529186AA8633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2469-6BAD-41A0-BD9E-D0E5A0495FE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6535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BE26-5E4B-4A43-AB4C-529186AA8633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2469-6BAD-41A0-BD9E-D0E5A0495FE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704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BE26-5E4B-4A43-AB4C-529186AA8633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2469-6BAD-41A0-BD9E-D0E5A0495FE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7758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BE26-5E4B-4A43-AB4C-529186AA8633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2469-6BAD-41A0-BD9E-D0E5A0495FE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3262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BE26-5E4B-4A43-AB4C-529186AA8633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2469-6BAD-41A0-BD9E-D0E5A0495FE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880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A70BE26-5E4B-4A43-AB4C-529186AA8633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C812469-6BAD-41A0-BD9E-D0E5A0495FE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5976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67" y="485799"/>
            <a:ext cx="1993266" cy="962001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869623"/>
              </p:ext>
            </p:extLst>
          </p:nvPr>
        </p:nvGraphicFramePr>
        <p:xfrm>
          <a:off x="2103120" y="1447800"/>
          <a:ext cx="8945880" cy="48764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428864">
                  <a:extLst>
                    <a:ext uri="{9D8B030D-6E8A-4147-A177-3AD203B41FA5}">
                      <a16:colId xmlns:a16="http://schemas.microsoft.com/office/drawing/2014/main" val="2555630482"/>
                    </a:ext>
                  </a:extLst>
                </a:gridCol>
                <a:gridCol w="4517016">
                  <a:extLst>
                    <a:ext uri="{9D8B030D-6E8A-4147-A177-3AD203B41FA5}">
                      <a16:colId xmlns:a16="http://schemas.microsoft.com/office/drawing/2014/main" val="3927915184"/>
                    </a:ext>
                  </a:extLst>
                </a:gridCol>
              </a:tblGrid>
              <a:tr h="489578">
                <a:tc gridSpan="2">
                  <a:txBody>
                    <a:bodyPr/>
                    <a:lstStyle/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solidFill>
                            <a:schemeClr val="tx1"/>
                          </a:solidFill>
                          <a:effectLst/>
                        </a:rPr>
                        <a:t>          </a:t>
                      </a:r>
                      <a:endParaRPr lang="es-ES" sz="2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800" dirty="0" smtClean="0">
                          <a:solidFill>
                            <a:schemeClr val="tx1"/>
                          </a:solidFill>
                          <a:effectLst/>
                        </a:rPr>
                        <a:t>Asignatura</a:t>
                      </a:r>
                      <a:r>
                        <a:rPr lang="es-ES" sz="2800" dirty="0">
                          <a:solidFill>
                            <a:schemeClr val="tx1"/>
                          </a:solidFill>
                          <a:effectLst/>
                        </a:rPr>
                        <a:t>: Matemáticas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206824"/>
                  </a:ext>
                </a:extLst>
              </a:tr>
              <a:tr h="489578">
                <a:tc>
                  <a:txBody>
                    <a:bodyPr/>
                    <a:lstStyle/>
                    <a:p>
                      <a:pPr marL="67945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endParaRPr lang="es-ES" sz="2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7945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800" dirty="0" smtClean="0">
                          <a:solidFill>
                            <a:schemeClr val="tx1"/>
                          </a:solidFill>
                          <a:effectLst/>
                        </a:rPr>
                        <a:t>Docente</a:t>
                      </a:r>
                      <a:r>
                        <a:rPr lang="es-ES" sz="2800" dirty="0">
                          <a:solidFill>
                            <a:schemeClr val="tx1"/>
                          </a:solidFill>
                          <a:effectLst/>
                        </a:rPr>
                        <a:t>: Mery </a:t>
                      </a:r>
                      <a:r>
                        <a:rPr lang="es-ES" sz="2800" dirty="0" err="1">
                          <a:solidFill>
                            <a:schemeClr val="tx1"/>
                          </a:solidFill>
                          <a:effectLst/>
                        </a:rPr>
                        <a:t>Anne</a:t>
                      </a:r>
                      <a:r>
                        <a:rPr lang="es-ES" sz="2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2800" dirty="0" err="1">
                          <a:solidFill>
                            <a:schemeClr val="tx1"/>
                          </a:solidFill>
                          <a:effectLst/>
                        </a:rPr>
                        <a:t>Bestrin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endParaRPr lang="es-ES" sz="2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7945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800" dirty="0" smtClean="0">
                          <a:solidFill>
                            <a:schemeClr val="tx1"/>
                          </a:solidFill>
                          <a:effectLst/>
                        </a:rPr>
                        <a:t>Curso</a:t>
                      </a:r>
                      <a:r>
                        <a:rPr lang="es-ES" sz="2800" dirty="0">
                          <a:solidFill>
                            <a:schemeClr val="tx1"/>
                          </a:solidFill>
                          <a:effectLst/>
                        </a:rPr>
                        <a:t>: 5º Básico B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52994059"/>
                  </a:ext>
                </a:extLst>
              </a:tr>
              <a:tr h="1408355">
                <a:tc gridSpan="2">
                  <a:txBody>
                    <a:bodyPr/>
                    <a:lstStyle/>
                    <a:p>
                      <a:pPr marL="45720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800" dirty="0">
                          <a:solidFill>
                            <a:schemeClr val="tx1"/>
                          </a:solidFill>
                          <a:effectLst/>
                        </a:rPr>
                        <a:t>Objetivo de Aprendizaje:</a:t>
                      </a:r>
                      <a:r>
                        <a:rPr lang="es-CL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CL" sz="2800" b="0" dirty="0">
                          <a:solidFill>
                            <a:schemeClr val="tx1"/>
                          </a:solidFill>
                          <a:effectLst/>
                        </a:rPr>
                        <a:t>OA_9(segundo básico) </a:t>
                      </a:r>
                      <a:r>
                        <a:rPr lang="es-CL" sz="2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Resolver adiciones en el ámbito del 0 al 20.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923825"/>
                  </a:ext>
                </a:extLst>
              </a:tr>
              <a:tr h="987384">
                <a:tc gridSpan="2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solidFill>
                            <a:schemeClr val="tx1"/>
                          </a:solidFill>
                          <a:effectLst/>
                        </a:rPr>
                        <a:t>Contenido: </a:t>
                      </a:r>
                      <a:r>
                        <a:rPr lang="es-ES" sz="2800" b="0" dirty="0">
                          <a:solidFill>
                            <a:schemeClr val="tx1"/>
                          </a:solidFill>
                          <a:effectLst/>
                        </a:rPr>
                        <a:t>Números y operaciones.</a:t>
                      </a:r>
                      <a:endParaRPr lang="es-CL" sz="20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310398"/>
                  </a:ext>
                </a:extLst>
              </a:tr>
              <a:tr h="979157">
                <a:tc gridSpan="2">
                  <a:txBody>
                    <a:bodyPr/>
                    <a:lstStyle/>
                    <a:p>
                      <a:pPr marL="67945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solidFill>
                            <a:schemeClr val="tx1"/>
                          </a:solidFill>
                          <a:effectLst/>
                        </a:rPr>
                        <a:t>Habilidad</a:t>
                      </a:r>
                      <a:r>
                        <a:rPr lang="es-ES" sz="2800" dirty="0" smtClean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es-ES" sz="2800" b="0" dirty="0" smtClean="0">
                          <a:solidFill>
                            <a:schemeClr val="tx1"/>
                          </a:solidFill>
                          <a:effectLst/>
                        </a:rPr>
                        <a:t>Resolver adiciones</a:t>
                      </a:r>
                      <a:r>
                        <a:rPr lang="es-ES" sz="28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utilizando material concreto.</a:t>
                      </a:r>
                      <a:endParaRPr lang="es-ES" sz="28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7945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833788"/>
                  </a:ext>
                </a:extLst>
              </a:tr>
              <a:tr h="492321">
                <a:tc gridSpan="2">
                  <a:txBody>
                    <a:bodyPr/>
                    <a:lstStyle/>
                    <a:p>
                      <a:pPr marL="67945">
                        <a:lnSpc>
                          <a:spcPts val="16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es-ES" sz="2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7945">
                        <a:lnSpc>
                          <a:spcPts val="16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2800" dirty="0" smtClean="0">
                          <a:solidFill>
                            <a:schemeClr val="tx1"/>
                          </a:solidFill>
                          <a:effectLst/>
                        </a:rPr>
                        <a:t>Semana Nº</a:t>
                      </a:r>
                      <a:r>
                        <a:rPr lang="es-ES" sz="2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20</a:t>
                      </a:r>
                      <a:r>
                        <a:rPr lang="es-ES" sz="2800" dirty="0" smtClean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es-ES" sz="2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2800" dirty="0">
                          <a:solidFill>
                            <a:schemeClr val="tx1"/>
                          </a:solidFill>
                          <a:effectLst/>
                        </a:rPr>
                        <a:t>(lunes </a:t>
                      </a:r>
                      <a:r>
                        <a:rPr lang="es-ES" sz="2800" dirty="0" smtClean="0">
                          <a:solidFill>
                            <a:schemeClr val="tx1"/>
                          </a:solidFill>
                          <a:effectLst/>
                        </a:rPr>
                        <a:t>17 </a:t>
                      </a:r>
                      <a:r>
                        <a:rPr lang="es-ES" sz="2800" dirty="0">
                          <a:solidFill>
                            <a:schemeClr val="tx1"/>
                          </a:solidFill>
                          <a:effectLst/>
                        </a:rPr>
                        <a:t>al viernes </a:t>
                      </a:r>
                      <a:r>
                        <a:rPr lang="es-ES" sz="2800" dirty="0" smtClean="0">
                          <a:solidFill>
                            <a:schemeClr val="tx1"/>
                          </a:solidFill>
                          <a:effectLst/>
                        </a:rPr>
                        <a:t>20 </a:t>
                      </a:r>
                      <a:r>
                        <a:rPr lang="es-ES" sz="2800" dirty="0">
                          <a:solidFill>
                            <a:schemeClr val="tx1"/>
                          </a:solidFill>
                          <a:effectLst/>
                        </a:rPr>
                        <a:t>de agosto)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153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1962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374" y="1714500"/>
            <a:ext cx="1212788" cy="1129506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924" y="1714500"/>
            <a:ext cx="1212788" cy="1129506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73" y="3009900"/>
            <a:ext cx="1212788" cy="1129506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924" y="3009900"/>
            <a:ext cx="1212788" cy="1129506"/>
          </a:xfrm>
          <a:prstGeom prst="rect">
            <a:avLst/>
          </a:prstGeom>
        </p:spPr>
      </p:pic>
      <p:sp>
        <p:nvSpPr>
          <p:cNvPr id="8" name="Plus 7"/>
          <p:cNvSpPr/>
          <p:nvPr/>
        </p:nvSpPr>
        <p:spPr>
          <a:xfrm>
            <a:off x="4629150" y="2126257"/>
            <a:ext cx="1428750" cy="1435497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238" y="1149747"/>
            <a:ext cx="1212788" cy="1129506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25" y="1149747"/>
            <a:ext cx="1212788" cy="1129506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981" y="1161454"/>
            <a:ext cx="1212788" cy="1129506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00" y="2445147"/>
            <a:ext cx="1212788" cy="1129506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888" y="2464197"/>
            <a:ext cx="1212788" cy="1129506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682" y="2464197"/>
            <a:ext cx="1212788" cy="1129506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825" y="3612753"/>
            <a:ext cx="1212788" cy="1129506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026" y="3631803"/>
            <a:ext cx="1212788" cy="1129506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80" y="1687511"/>
            <a:ext cx="1212788" cy="112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1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222" y="1295400"/>
            <a:ext cx="1103165" cy="1524794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472" y="1295400"/>
            <a:ext cx="1103165" cy="1524794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722" y="1295400"/>
            <a:ext cx="1103165" cy="1524794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37" y="2820194"/>
            <a:ext cx="1103165" cy="1524794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541" y="2877741"/>
            <a:ext cx="1103165" cy="1524794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49" y="2877741"/>
            <a:ext cx="1103165" cy="1524794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36" y="4469409"/>
            <a:ext cx="1103165" cy="1524794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063" y="4469409"/>
            <a:ext cx="1103165" cy="1524794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193" y="4498182"/>
            <a:ext cx="1103165" cy="1524794"/>
          </a:xfrm>
          <a:prstGeom prst="rect">
            <a:avLst/>
          </a:prstGeom>
        </p:spPr>
      </p:pic>
      <p:sp>
        <p:nvSpPr>
          <p:cNvPr id="13" name="Plus 12"/>
          <p:cNvSpPr/>
          <p:nvPr/>
        </p:nvSpPr>
        <p:spPr>
          <a:xfrm>
            <a:off x="5753100" y="2820194"/>
            <a:ext cx="1352550" cy="1524794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280" y="1352947"/>
            <a:ext cx="1103165" cy="1524794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465" y="3124200"/>
            <a:ext cx="1103165" cy="1524794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465" y="4648994"/>
            <a:ext cx="1103165" cy="1524794"/>
          </a:xfrm>
          <a:prstGeom prst="rect">
            <a:avLst/>
          </a:prstGeom>
        </p:spPr>
      </p:pic>
      <p:pic>
        <p:nvPicPr>
          <p:cNvPr id="1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075" y="1295400"/>
            <a:ext cx="1103165" cy="1524794"/>
          </a:xfrm>
          <a:prstGeom prst="rect">
            <a:avLst/>
          </a:prstGeom>
        </p:spPr>
      </p:pic>
      <p:pic>
        <p:nvPicPr>
          <p:cNvPr id="19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583" y="3010694"/>
            <a:ext cx="1103165" cy="152479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" name="Ink 19"/>
              <p14:cNvContentPartPr/>
              <p14:nvPr/>
            </p14:nvContentPartPr>
            <p14:xfrm>
              <a:off x="2893320" y="6500520"/>
              <a:ext cx="360" cy="3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83960" y="64911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449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50" y="1606080"/>
            <a:ext cx="1457324" cy="1733225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174" y="1606080"/>
            <a:ext cx="1457325" cy="1733226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50" y="3657600"/>
            <a:ext cx="1523235" cy="1811614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670" y="3657600"/>
            <a:ext cx="1542356" cy="1834356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25" y="2590799"/>
            <a:ext cx="1658600" cy="1972607"/>
          </a:xfrm>
          <a:prstGeom prst="rect">
            <a:avLst/>
          </a:prstGeom>
        </p:spPr>
      </p:pic>
      <p:sp>
        <p:nvSpPr>
          <p:cNvPr id="9" name="Plus 8"/>
          <p:cNvSpPr/>
          <p:nvPr/>
        </p:nvSpPr>
        <p:spPr>
          <a:xfrm>
            <a:off x="6096000" y="2724150"/>
            <a:ext cx="1676400" cy="1839256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660" y="990925"/>
            <a:ext cx="1457324" cy="1733225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899" y="914723"/>
            <a:ext cx="1457324" cy="1733225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901" y="3074425"/>
            <a:ext cx="1457324" cy="1733225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074" y="3074424"/>
            <a:ext cx="1457324" cy="1733225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412" y="4996981"/>
            <a:ext cx="1457324" cy="173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2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1272231"/>
            <a:ext cx="1900237" cy="1423344"/>
          </a:xfrm>
        </p:spPr>
      </p:pic>
      <p:pic>
        <p:nvPicPr>
          <p:cNvPr id="15" name="Content Placeholder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2739875"/>
            <a:ext cx="1900237" cy="1423344"/>
          </a:xfrm>
          <a:prstGeom prst="rect">
            <a:avLst/>
          </a:prstGeom>
        </p:spPr>
      </p:pic>
      <p:pic>
        <p:nvPicPr>
          <p:cNvPr id="16" name="Content Placeholder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49" y="4207519"/>
            <a:ext cx="1900237" cy="1423344"/>
          </a:xfrm>
          <a:prstGeom prst="rect">
            <a:avLst/>
          </a:prstGeom>
        </p:spPr>
      </p:pic>
      <p:sp>
        <p:nvSpPr>
          <p:cNvPr id="17" name="Plus 16"/>
          <p:cNvSpPr/>
          <p:nvPr/>
        </p:nvSpPr>
        <p:spPr>
          <a:xfrm>
            <a:off x="4480560" y="2600810"/>
            <a:ext cx="1341120" cy="1386840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8" name="Content Placeholder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40" y="952985"/>
            <a:ext cx="1900237" cy="1423344"/>
          </a:xfrm>
          <a:prstGeom prst="rect">
            <a:avLst/>
          </a:prstGeom>
        </p:spPr>
      </p:pic>
      <p:pic>
        <p:nvPicPr>
          <p:cNvPr id="19" name="Content Placeholder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877" y="800585"/>
            <a:ext cx="1900237" cy="1423344"/>
          </a:xfrm>
          <a:prstGeom prst="rect">
            <a:avLst/>
          </a:prstGeom>
        </p:spPr>
      </p:pic>
      <p:pic>
        <p:nvPicPr>
          <p:cNvPr id="20" name="Content Placeholder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763" y="800585"/>
            <a:ext cx="1900237" cy="1423344"/>
          </a:xfrm>
          <a:prstGeom prst="rect">
            <a:avLst/>
          </a:prstGeom>
        </p:spPr>
      </p:pic>
      <p:pic>
        <p:nvPicPr>
          <p:cNvPr id="21" name="Content Placeholder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991" y="2376329"/>
            <a:ext cx="1900237" cy="1423344"/>
          </a:xfrm>
          <a:prstGeom prst="rect">
            <a:avLst/>
          </a:prstGeom>
        </p:spPr>
      </p:pic>
      <p:pic>
        <p:nvPicPr>
          <p:cNvPr id="22" name="Content Placeholder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28" y="2223929"/>
            <a:ext cx="1900237" cy="1423344"/>
          </a:xfrm>
          <a:prstGeom prst="rect">
            <a:avLst/>
          </a:prstGeom>
        </p:spPr>
      </p:pic>
      <p:pic>
        <p:nvPicPr>
          <p:cNvPr id="23" name="Content Placeholder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465" y="2376329"/>
            <a:ext cx="1900237" cy="1423344"/>
          </a:xfrm>
          <a:prstGeom prst="rect">
            <a:avLst/>
          </a:prstGeom>
        </p:spPr>
      </p:pic>
      <p:pic>
        <p:nvPicPr>
          <p:cNvPr id="24" name="Content Placeholder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990" y="3647273"/>
            <a:ext cx="1900237" cy="1423344"/>
          </a:xfrm>
          <a:prstGeom prst="rect">
            <a:avLst/>
          </a:prstGeom>
        </p:spPr>
      </p:pic>
      <p:pic>
        <p:nvPicPr>
          <p:cNvPr id="25" name="Content Placeholder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052" y="3534084"/>
            <a:ext cx="1900237" cy="142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6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23" y="680879"/>
            <a:ext cx="2456930" cy="1346041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23" y="2026920"/>
            <a:ext cx="2456930" cy="1346041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23" y="3372961"/>
            <a:ext cx="2456930" cy="1346041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23" y="4719002"/>
            <a:ext cx="2456930" cy="1346041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483" y="680879"/>
            <a:ext cx="2456930" cy="1346041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843" y="2026920"/>
            <a:ext cx="2456930" cy="1346041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756" y="3372960"/>
            <a:ext cx="2456930" cy="1346041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483" y="4719001"/>
            <a:ext cx="2456930" cy="1346041"/>
          </a:xfrm>
          <a:prstGeom prst="rect">
            <a:avLst/>
          </a:prstGeom>
        </p:spPr>
      </p:pic>
      <p:sp>
        <p:nvSpPr>
          <p:cNvPr id="12" name="Plus 11"/>
          <p:cNvSpPr/>
          <p:nvPr/>
        </p:nvSpPr>
        <p:spPr>
          <a:xfrm>
            <a:off x="5562600" y="2699940"/>
            <a:ext cx="1173480" cy="1140540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533" y="863759"/>
            <a:ext cx="2456930" cy="1346041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453" y="863758"/>
            <a:ext cx="2456930" cy="1346041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533" y="2209799"/>
            <a:ext cx="2456930" cy="1346041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726" y="2209798"/>
            <a:ext cx="2456930" cy="1346041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622" y="3555839"/>
            <a:ext cx="2456930" cy="1346041"/>
          </a:xfrm>
          <a:prstGeom prst="rect">
            <a:avLst/>
          </a:prstGeom>
        </p:spPr>
      </p:pic>
      <p:pic>
        <p:nvPicPr>
          <p:cNvPr id="1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726" y="3555837"/>
            <a:ext cx="2456930" cy="1346041"/>
          </a:xfrm>
          <a:prstGeom prst="rect">
            <a:avLst/>
          </a:prstGeom>
        </p:spPr>
      </p:pic>
      <p:pic>
        <p:nvPicPr>
          <p:cNvPr id="19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173" y="4901874"/>
            <a:ext cx="2456930" cy="1346041"/>
          </a:xfrm>
          <a:prstGeom prst="rect">
            <a:avLst/>
          </a:prstGeom>
        </p:spPr>
      </p:pic>
      <p:pic>
        <p:nvPicPr>
          <p:cNvPr id="20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382" y="4899409"/>
            <a:ext cx="2456930" cy="134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65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Cierre: Tarea!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Anotar las siguientes sumas y resolverlas en casa, utilizando material concreto. (porotos lentejas.)</a:t>
            </a:r>
          </a:p>
          <a:p>
            <a:endParaRPr lang="es-ES_tradnl" dirty="0" smtClean="0"/>
          </a:p>
          <a:p>
            <a:pPr marL="45720" indent="0">
              <a:buNone/>
            </a:pPr>
            <a:r>
              <a:rPr lang="es-ES_tradnl" sz="3200" b="1" dirty="0" smtClean="0"/>
              <a:t>   </a:t>
            </a:r>
            <a:r>
              <a:rPr lang="es-ES_tradnl" sz="3200" b="1" dirty="0" smtClean="0">
                <a:solidFill>
                  <a:schemeClr val="tx1"/>
                </a:solidFill>
              </a:rPr>
              <a:t>1 7                   6            1 5</a:t>
            </a:r>
          </a:p>
          <a:p>
            <a:pPr marL="45720" indent="0">
              <a:buNone/>
            </a:pPr>
            <a:r>
              <a:rPr lang="es-ES_tradnl" sz="3200" b="1" dirty="0" smtClean="0">
                <a:solidFill>
                  <a:schemeClr val="tx1"/>
                </a:solidFill>
              </a:rPr>
              <a:t>+   3             + 1 3         +    2</a:t>
            </a:r>
          </a:p>
          <a:p>
            <a:pPr marL="45720" indent="0">
              <a:buNone/>
            </a:pPr>
            <a:r>
              <a:rPr lang="es-ES_tradnl" sz="3200" b="1" dirty="0" smtClean="0">
                <a:solidFill>
                  <a:schemeClr val="tx1"/>
                </a:solidFill>
              </a:rPr>
              <a:t>______       _____      _______</a:t>
            </a:r>
          </a:p>
          <a:p>
            <a:pPr marL="45720" indent="0">
              <a:buNone/>
            </a:pPr>
            <a:endParaRPr lang="es-CL" sz="3200" b="1" dirty="0"/>
          </a:p>
        </p:txBody>
      </p:sp>
    </p:spTree>
    <p:extLst>
      <p:ext uri="{BB962C8B-B14F-4D97-AF65-F5344CB8AC3E}">
        <p14:creationId xmlns:p14="http://schemas.microsoft.com/office/powerpoint/2010/main" val="133546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 smtClean="0"/>
              <a:t>Despedida</a:t>
            </a:r>
            <a:endParaRPr lang="es-CL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8271" y="2057400"/>
            <a:ext cx="330212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7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 smtClean="0"/>
              <a:t>Agenda de anticipación</a:t>
            </a:r>
            <a:endParaRPr lang="es-CL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2725" y="2571658"/>
            <a:ext cx="4682134" cy="28592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859" y="2571658"/>
            <a:ext cx="2357732" cy="28667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2591" y="2571658"/>
            <a:ext cx="2322777" cy="28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34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 err="1" smtClean="0"/>
              <a:t>Emojis</a:t>
            </a:r>
            <a:r>
              <a:rPr lang="es-ES_tradnl" b="1" dirty="0" smtClean="0"/>
              <a:t> de las emociones</a:t>
            </a:r>
            <a:endParaRPr lang="es-CL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89985" y="2276386"/>
            <a:ext cx="4328535" cy="25788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2276386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3600" dirty="0" smtClean="0"/>
              <a:t>¿Como </a:t>
            </a:r>
            <a:r>
              <a:rPr lang="es-CL" sz="3600" dirty="0"/>
              <a:t>te has sentido durante la semana?</a:t>
            </a:r>
          </a:p>
          <a:p>
            <a:endParaRPr lang="es-ES_tradnl" sz="3600" dirty="0"/>
          </a:p>
          <a:p>
            <a:endParaRPr lang="es-CL" sz="3600" dirty="0"/>
          </a:p>
          <a:p>
            <a:r>
              <a:rPr lang="es-CL" sz="3600" dirty="0"/>
              <a:t>¿Cómo te sientes el día de hoy? </a:t>
            </a:r>
          </a:p>
        </p:txBody>
      </p:sp>
    </p:spTree>
    <p:extLst>
      <p:ext uri="{BB962C8B-B14F-4D97-AF65-F5344CB8AC3E}">
        <p14:creationId xmlns:p14="http://schemas.microsoft.com/office/powerpoint/2010/main" val="3294467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 smtClean="0"/>
              <a:t>Objetivo de la clase</a:t>
            </a:r>
            <a:endParaRPr lang="es-C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es-ES_tradnl" sz="4000" dirty="0" smtClean="0"/>
              <a:t>¿Qué haremos hoy?</a:t>
            </a:r>
          </a:p>
          <a:p>
            <a:pPr marL="0" lvl="0" indent="0" algn="ctr">
              <a:buNone/>
            </a:pPr>
            <a:endParaRPr lang="es-CL" sz="4000" dirty="0" smtClean="0"/>
          </a:p>
          <a:p>
            <a:pPr lvl="0"/>
            <a:r>
              <a:rPr lang="es-CL" sz="4000" dirty="0" smtClean="0"/>
              <a:t>Resolver </a:t>
            </a:r>
            <a:r>
              <a:rPr lang="es-CL" sz="4000" dirty="0"/>
              <a:t>adiciones </a:t>
            </a:r>
            <a:r>
              <a:rPr lang="es-CL" sz="4000" dirty="0" smtClean="0"/>
              <a:t>(sumas) en </a:t>
            </a:r>
            <a:r>
              <a:rPr lang="es-CL" sz="4000" dirty="0"/>
              <a:t>el ámbito del 0 al 20.</a:t>
            </a:r>
          </a:p>
          <a:p>
            <a:endParaRPr lang="es-C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8967">
            <a:off x="8534399" y="1333499"/>
            <a:ext cx="13811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7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Actividad: Resolver las siguientes adiciones.</a:t>
            </a:r>
            <a:endParaRPr lang="es-CL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790" y="1965960"/>
            <a:ext cx="5565060" cy="4179767"/>
          </a:xfrm>
        </p:spPr>
      </p:pic>
    </p:spTree>
    <p:extLst>
      <p:ext uri="{BB962C8B-B14F-4D97-AF65-F5344CB8AC3E}">
        <p14:creationId xmlns:p14="http://schemas.microsoft.com/office/powerpoint/2010/main" val="611184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700" y="852488"/>
            <a:ext cx="8863250" cy="5312985"/>
          </a:xfrm>
        </p:spPr>
      </p:pic>
    </p:spTree>
    <p:extLst>
      <p:ext uri="{BB962C8B-B14F-4D97-AF65-F5344CB8AC3E}">
        <p14:creationId xmlns:p14="http://schemas.microsoft.com/office/powerpoint/2010/main" val="136020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0" y="1318466"/>
            <a:ext cx="8267700" cy="4978400"/>
          </a:xfrm>
        </p:spPr>
      </p:pic>
    </p:spTree>
    <p:extLst>
      <p:ext uri="{BB962C8B-B14F-4D97-AF65-F5344CB8AC3E}">
        <p14:creationId xmlns:p14="http://schemas.microsoft.com/office/powerpoint/2010/main" val="2770678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476" y="1343986"/>
            <a:ext cx="8647884" cy="5207329"/>
          </a:xfrm>
        </p:spPr>
      </p:pic>
    </p:spTree>
    <p:extLst>
      <p:ext uri="{BB962C8B-B14F-4D97-AF65-F5344CB8AC3E}">
        <p14:creationId xmlns:p14="http://schemas.microsoft.com/office/powerpoint/2010/main" val="2070806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360" y="762000"/>
            <a:ext cx="8553639" cy="5511674"/>
          </a:xfrm>
        </p:spPr>
      </p:pic>
    </p:spTree>
    <p:extLst>
      <p:ext uri="{BB962C8B-B14F-4D97-AF65-F5344CB8AC3E}">
        <p14:creationId xmlns:p14="http://schemas.microsoft.com/office/powerpoint/2010/main" val="117218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49</TotalTime>
  <Words>150</Words>
  <Application>Microsoft Office PowerPoint</Application>
  <PresentationFormat>Widescreen</PresentationFormat>
  <Paragraphs>29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Corbel</vt:lpstr>
      <vt:lpstr>Tahoma</vt:lpstr>
      <vt:lpstr>Times New Roman</vt:lpstr>
      <vt:lpstr>Basis</vt:lpstr>
      <vt:lpstr>PowerPoint Presentation</vt:lpstr>
      <vt:lpstr>Agenda de anticipación</vt:lpstr>
      <vt:lpstr>Emojis de las emociones</vt:lpstr>
      <vt:lpstr>Objetivo de la clase</vt:lpstr>
      <vt:lpstr>Actividad: Resolver las siguientes adiciones.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Cierre: Tarea!</vt:lpstr>
      <vt:lpstr>Despedida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UIsuario</dc:creator>
  <cp:lastModifiedBy>UIsuario</cp:lastModifiedBy>
  <cp:revision>9</cp:revision>
  <dcterms:created xsi:type="dcterms:W3CDTF">2020-08-13T18:01:30Z</dcterms:created>
  <dcterms:modified xsi:type="dcterms:W3CDTF">2020-08-17T14:11:33Z</dcterms:modified>
</cp:coreProperties>
</file>