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3" r:id="rId8"/>
    <p:sldId id="264" r:id="rId9"/>
    <p:sldId id="266" r:id="rId10"/>
    <p:sldId id="260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1" d="100"/>
          <a:sy n="51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3D7DA28-52F0-4BBD-A9FB-A5B189E487BE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2F09BC0-0704-48D1-9BEC-6B0E929C7C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192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DA28-52F0-4BBD-A9FB-A5B189E487BE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9BC0-0704-48D1-9BEC-6B0E929C7C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428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DA28-52F0-4BBD-A9FB-A5B189E487BE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9BC0-0704-48D1-9BEC-6B0E929C7C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797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DA28-52F0-4BBD-A9FB-A5B189E487BE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9BC0-0704-48D1-9BEC-6B0E929C7C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91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DA28-52F0-4BBD-A9FB-A5B189E487BE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9BC0-0704-48D1-9BEC-6B0E929C7C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9625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DA28-52F0-4BBD-A9FB-A5B189E487BE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9BC0-0704-48D1-9BEC-6B0E929C7C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0837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DA28-52F0-4BBD-A9FB-A5B189E487BE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9BC0-0704-48D1-9BEC-6B0E929C7C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441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3D7DA28-52F0-4BBD-A9FB-A5B189E487BE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9BC0-0704-48D1-9BEC-6B0E929C7C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7096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3D7DA28-52F0-4BBD-A9FB-A5B189E487BE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9BC0-0704-48D1-9BEC-6B0E929C7C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227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DA28-52F0-4BBD-A9FB-A5B189E487BE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9BC0-0704-48D1-9BEC-6B0E929C7C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268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DA28-52F0-4BBD-A9FB-A5B189E487BE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9BC0-0704-48D1-9BEC-6B0E929C7C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972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DA28-52F0-4BBD-A9FB-A5B189E487BE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9BC0-0704-48D1-9BEC-6B0E929C7C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362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DA28-52F0-4BBD-A9FB-A5B189E487BE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9BC0-0704-48D1-9BEC-6B0E929C7C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410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DA28-52F0-4BBD-A9FB-A5B189E487BE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9BC0-0704-48D1-9BEC-6B0E929C7C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779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DA28-52F0-4BBD-A9FB-A5B189E487BE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9BC0-0704-48D1-9BEC-6B0E929C7C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22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DA28-52F0-4BBD-A9FB-A5B189E487BE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9BC0-0704-48D1-9BEC-6B0E929C7C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03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DA28-52F0-4BBD-A9FB-A5B189E487BE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9BC0-0704-48D1-9BEC-6B0E929C7C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192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3D7DA28-52F0-4BBD-A9FB-A5B189E487BE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2F09BC0-0704-48D1-9BEC-6B0E929C7C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357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t"/>
            <a:r>
              <a:rPr lang="es-ES" b="1" dirty="0" smtClean="0"/>
              <a:t>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69" y="523522"/>
            <a:ext cx="2146395" cy="103857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612288"/>
              </p:ext>
            </p:extLst>
          </p:nvPr>
        </p:nvGraphicFramePr>
        <p:xfrm>
          <a:off x="2941014" y="1270353"/>
          <a:ext cx="8412786" cy="48970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64943">
                  <a:extLst>
                    <a:ext uri="{9D8B030D-6E8A-4147-A177-3AD203B41FA5}">
                      <a16:colId xmlns:a16="http://schemas.microsoft.com/office/drawing/2014/main" val="101803606"/>
                    </a:ext>
                  </a:extLst>
                </a:gridCol>
                <a:gridCol w="4247843">
                  <a:extLst>
                    <a:ext uri="{9D8B030D-6E8A-4147-A177-3AD203B41FA5}">
                      <a16:colId xmlns:a16="http://schemas.microsoft.com/office/drawing/2014/main" val="1416874785"/>
                    </a:ext>
                  </a:extLst>
                </a:gridCol>
              </a:tblGrid>
              <a:tr h="433833">
                <a:tc gridSpan="2">
                  <a:txBody>
                    <a:bodyPr/>
                    <a:lstStyle/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          </a:t>
                      </a:r>
                      <a:endParaRPr lang="es-E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Asignatura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: Lenguaje y comunicación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98913"/>
                  </a:ext>
                </a:extLst>
              </a:tr>
              <a:tr h="832010">
                <a:tc>
                  <a:txBody>
                    <a:bodyPr/>
                    <a:lstStyle/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Docente: 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Mery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Anne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Bestrin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Curso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5º Básico B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6891339"/>
                  </a:ext>
                </a:extLst>
              </a:tr>
              <a:tr h="124885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solidFill>
                            <a:schemeClr val="tx1"/>
                          </a:solidFill>
                          <a:effectLst/>
                        </a:rPr>
                        <a:t>Objetivo de </a:t>
                      </a:r>
                      <a:r>
                        <a:rPr lang="es-CL" sz="2400" dirty="0" smtClean="0">
                          <a:solidFill>
                            <a:schemeClr val="tx1"/>
                          </a:solidFill>
                          <a:effectLst/>
                        </a:rPr>
                        <a:t>Aprendizaje: </a:t>
                      </a:r>
                      <a:r>
                        <a:rPr lang="es-CL" sz="2400" b="0" dirty="0" smtClean="0">
                          <a:solidFill>
                            <a:schemeClr val="tx1"/>
                          </a:solidFill>
                          <a:effectLst/>
                        </a:rPr>
                        <a:t>Transcribir palabras del método palabra + palabra.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46972"/>
                  </a:ext>
                </a:extLst>
              </a:tr>
              <a:tr h="702071">
                <a:tc grid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Contenido: método</a:t>
                      </a:r>
                      <a:r>
                        <a:rPr lang="es-E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palabra + palabra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120312"/>
                  </a:ext>
                </a:extLst>
              </a:tr>
              <a:tr h="1226979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Habilidad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Transcribir palabras globales del método palabra + palabra.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102893"/>
                  </a:ext>
                </a:extLst>
              </a:tr>
              <a:tr h="420003">
                <a:tc gridSpan="2">
                  <a:txBody>
                    <a:bodyPr/>
                    <a:lstStyle/>
                    <a:p>
                      <a:pPr marL="67945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s-E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Semana Nº20:  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(lunes 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17 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al viernes 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21 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de agosto)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303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680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Despedida</a:t>
            </a:r>
            <a:endParaRPr lang="es-C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6000" y="2055952"/>
            <a:ext cx="3922799" cy="480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9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Agenda de anticipación</a:t>
            </a:r>
            <a:endParaRPr lang="es-CL" b="1" dirty="0"/>
          </a:p>
        </p:txBody>
      </p:sp>
      <p:pic>
        <p:nvPicPr>
          <p:cNvPr id="4" name="Imagen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095913"/>
            <a:ext cx="5474677" cy="337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73" y="2119683"/>
            <a:ext cx="3048001" cy="3323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274" y="2095913"/>
            <a:ext cx="2967791" cy="3323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29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err="1" smtClean="0"/>
              <a:t>Emojis</a:t>
            </a:r>
            <a:r>
              <a:rPr lang="es-ES_tradnl" b="1" dirty="0" smtClean="0"/>
              <a:t> de las emociones</a:t>
            </a:r>
            <a:endParaRPr lang="es-CL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3600" dirty="0" smtClean="0"/>
              <a:t>¿Cómo te has sentido durante la semana?</a:t>
            </a:r>
          </a:p>
          <a:p>
            <a:endParaRPr lang="es-ES_tradnl" sz="3600" dirty="0" smtClean="0"/>
          </a:p>
          <a:p>
            <a:endParaRPr lang="es-ES_tradnl" sz="3600" dirty="0"/>
          </a:p>
          <a:p>
            <a:pPr marL="0" indent="0">
              <a:buNone/>
            </a:pPr>
            <a:endParaRPr lang="es-ES_tradnl" sz="3600" dirty="0"/>
          </a:p>
          <a:p>
            <a:r>
              <a:rPr lang="es-ES_tradnl" sz="3600" dirty="0" smtClean="0"/>
              <a:t>¿Cómo te sientes hoy?</a:t>
            </a:r>
            <a:endParaRPr lang="es-CL" sz="3600" dirty="0"/>
          </a:p>
        </p:txBody>
      </p:sp>
      <p:pic>
        <p:nvPicPr>
          <p:cNvPr id="6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286">
            <a:off x="6938674" y="3389414"/>
            <a:ext cx="4940968" cy="2764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38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Objetivo de la clase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27396" cy="3416300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sz="3200" dirty="0" smtClean="0"/>
              <a:t>¿Qué haremos hoy?</a:t>
            </a:r>
          </a:p>
          <a:p>
            <a:pPr marL="0" indent="0" algn="ctr">
              <a:buNone/>
            </a:pPr>
            <a:endParaRPr lang="es-ES_tradnl" sz="3200" dirty="0" smtClean="0"/>
          </a:p>
          <a:p>
            <a:pPr marL="0" lvl="0" indent="0" algn="ctr">
              <a:buNone/>
            </a:pPr>
            <a:r>
              <a:rPr lang="es-CL" sz="3200" dirty="0"/>
              <a:t>Transcribir </a:t>
            </a:r>
            <a:r>
              <a:rPr lang="es-CL" sz="3200" dirty="0" smtClean="0"/>
              <a:t>palabras </a:t>
            </a:r>
            <a:r>
              <a:rPr lang="es-CL" sz="3200" dirty="0"/>
              <a:t>del método palabra + </a:t>
            </a:r>
            <a:r>
              <a:rPr lang="es-CL" sz="3200" dirty="0" smtClean="0"/>
              <a:t>palabra, de la unidad 1, 2 y 3.</a:t>
            </a:r>
            <a:endParaRPr lang="es-CL" sz="3200" dirty="0"/>
          </a:p>
          <a:p>
            <a:pPr marL="0" indent="0" algn="ctr">
              <a:buNone/>
            </a:pP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2702">
            <a:off x="8415337" y="2447132"/>
            <a:ext cx="1119187" cy="11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4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Transcribir su nombre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/>
              <a:t>MATIAS BRAVO</a:t>
            </a:r>
          </a:p>
          <a:p>
            <a:r>
              <a:rPr lang="es-ES_tradnl" sz="5400" dirty="0" smtClean="0"/>
              <a:t>Agustín Medina</a:t>
            </a:r>
          </a:p>
          <a:p>
            <a:r>
              <a:rPr lang="es-ES_tradnl" sz="5400" dirty="0" smtClean="0"/>
              <a:t>Benjamín Latorre</a:t>
            </a:r>
            <a:endParaRPr lang="es-CL" sz="5400" dirty="0"/>
          </a:p>
        </p:txBody>
      </p:sp>
    </p:spTree>
    <p:extLst>
      <p:ext uri="{BB962C8B-B14F-4D97-AF65-F5344CB8AC3E}">
        <p14:creationId xmlns:p14="http://schemas.microsoft.com/office/powerpoint/2010/main" val="376475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8650" y="661988"/>
            <a:ext cx="3771900" cy="217646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altLang="es-CL" sz="6000" dirty="0">
                <a:latin typeface="Tahoma" panose="020B0604030504040204" pitchFamily="34" charset="0"/>
              </a:rPr>
              <a:t>mamá</a:t>
            </a:r>
            <a:endParaRPr lang="es-ES" altLang="es-CL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28650" y="3500438"/>
            <a:ext cx="3771900" cy="217646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altLang="es-CL" sz="6000" dirty="0">
                <a:solidFill>
                  <a:schemeClr val="tx1"/>
                </a:solidFill>
              </a:rPr>
              <a:t>come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92453" y="632816"/>
            <a:ext cx="3937397" cy="220563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altLang="es-CL" sz="6600" dirty="0">
                <a:latin typeface="Tahoma" panose="020B0604030504040204" pitchFamily="34" charset="0"/>
              </a:rPr>
              <a:t>papá</a:t>
            </a:r>
            <a:endParaRPr lang="es-ES" altLang="es-CL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292453" y="3500438"/>
            <a:ext cx="4076700" cy="217646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altLang="es-CL" sz="54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duerme</a:t>
            </a:r>
          </a:p>
        </p:txBody>
      </p:sp>
      <p:pic>
        <p:nvPicPr>
          <p:cNvPr id="8" name="Picture 12" descr="mam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853" y="914400"/>
            <a:ext cx="1613297" cy="161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153" y="879228"/>
            <a:ext cx="1644798" cy="1648469"/>
          </a:xfrm>
          <a:prstGeom prst="rect">
            <a:avLst/>
          </a:prstGeom>
        </p:spPr>
      </p:pic>
      <p:pic>
        <p:nvPicPr>
          <p:cNvPr id="10" name="Picture 11" descr="com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1" y="3850580"/>
            <a:ext cx="1476177" cy="147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dormir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753" y="3675510"/>
            <a:ext cx="1651247" cy="165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3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14350" y="612775"/>
            <a:ext cx="3733800" cy="199707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altLang="es-CL" sz="9600" smtClean="0">
                <a:latin typeface="Tahoma" panose="020B0604030504040204" pitchFamily="34" charset="0"/>
              </a:rPr>
              <a:t>ojo</a:t>
            </a:r>
            <a:endParaRPr lang="es-CL" sz="9600" dirty="0"/>
          </a:p>
        </p:txBody>
      </p:sp>
      <p:sp>
        <p:nvSpPr>
          <p:cNvPr id="6" name="Rounded Rectangle 5"/>
          <p:cNvSpPr/>
          <p:nvPr/>
        </p:nvSpPr>
        <p:spPr>
          <a:xfrm>
            <a:off x="514350" y="3086100"/>
            <a:ext cx="3733800" cy="23463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altLang="es-CL" sz="9600" smtClean="0">
                <a:latin typeface="Tahoma" panose="020B0604030504040204" pitchFamily="34" charset="0"/>
              </a:rPr>
              <a:t>boca</a:t>
            </a:r>
            <a:endParaRPr lang="es-ES" altLang="es-CL" sz="4400" dirty="0"/>
          </a:p>
        </p:txBody>
      </p:sp>
      <p:sp>
        <p:nvSpPr>
          <p:cNvPr id="7" name="Rounded Rectangle 6"/>
          <p:cNvSpPr/>
          <p:nvPr/>
        </p:nvSpPr>
        <p:spPr>
          <a:xfrm>
            <a:off x="6535489" y="612774"/>
            <a:ext cx="3980111" cy="218757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altLang="es-CL" sz="9600" smtClean="0">
                <a:latin typeface="Tahoma" panose="020B0604030504040204" pitchFamily="34" charset="0"/>
              </a:rPr>
              <a:t>mano</a:t>
            </a:r>
            <a:endParaRPr lang="es-ES" altLang="es-CL" sz="4400" dirty="0"/>
          </a:p>
        </p:txBody>
      </p:sp>
      <p:sp>
        <p:nvSpPr>
          <p:cNvPr id="8" name="Rounded Rectangle 7"/>
          <p:cNvSpPr/>
          <p:nvPr/>
        </p:nvSpPr>
        <p:spPr>
          <a:xfrm>
            <a:off x="6419850" y="3222625"/>
            <a:ext cx="4119004" cy="2209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altLang="es-CL" sz="9600" smtClean="0">
                <a:latin typeface="Tahoma" panose="020B0604030504040204" pitchFamily="34" charset="0"/>
              </a:rPr>
              <a:t>pie</a:t>
            </a:r>
            <a:endParaRPr lang="es-ES" altLang="es-CL" sz="44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89" y="841772"/>
            <a:ext cx="2056061" cy="175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854" y="898524"/>
            <a:ext cx="143939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89" y="3543300"/>
            <a:ext cx="1554081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259" y="3543300"/>
            <a:ext cx="1588741" cy="142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506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14350" y="612775"/>
            <a:ext cx="3733800" cy="199707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600" dirty="0" smtClean="0">
                <a:latin typeface="Tahoma" panose="020B0604030504040204" pitchFamily="34" charset="0"/>
              </a:rPr>
              <a:t>dedo</a:t>
            </a:r>
            <a:endParaRPr lang="es-CL" sz="9600" dirty="0"/>
          </a:p>
        </p:txBody>
      </p:sp>
      <p:pic>
        <p:nvPicPr>
          <p:cNvPr id="5" name="Picture 8" descr="D:\Users\Profesor\Desktop\P+P\CD 1-2000 Comunicacion AA\PNG_COLOR_500x500\Ded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53" y="724693"/>
            <a:ext cx="177323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66750" y="3451225"/>
            <a:ext cx="3733800" cy="199707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600" dirty="0" smtClean="0">
                <a:latin typeface="Tahoma" panose="020B0604030504040204" pitchFamily="34" charset="0"/>
              </a:rPr>
              <a:t>pelo</a:t>
            </a:r>
            <a:endParaRPr lang="es-CL" sz="9600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3451225"/>
            <a:ext cx="1744931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162480" y="1610915"/>
            <a:ext cx="3733800" cy="199707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600" dirty="0" smtClean="0">
                <a:latin typeface="Tahoma" panose="020B0604030504040204" pitchFamily="34" charset="0"/>
              </a:rPr>
              <a:t>uña</a:t>
            </a:r>
            <a:endParaRPr lang="es-CL" sz="9600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899" y="1580356"/>
            <a:ext cx="2059101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074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RULETA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2439306"/>
            <a:ext cx="3990098" cy="39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04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</TotalTime>
  <Words>128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Tahoma</vt:lpstr>
      <vt:lpstr>Times New Roman</vt:lpstr>
      <vt:lpstr>Wingdings 3</vt:lpstr>
      <vt:lpstr>Ion Boardroom</vt:lpstr>
      <vt:lpstr>   </vt:lpstr>
      <vt:lpstr>Agenda de anticipación</vt:lpstr>
      <vt:lpstr>Emojis de las emociones</vt:lpstr>
      <vt:lpstr>Objetivo de la clase</vt:lpstr>
      <vt:lpstr>Transcribir su nombre</vt:lpstr>
      <vt:lpstr>PowerPoint Presentation</vt:lpstr>
      <vt:lpstr>PowerPoint Presentation</vt:lpstr>
      <vt:lpstr>PowerPoint Presentation</vt:lpstr>
      <vt:lpstr>RULETA</vt:lpstr>
      <vt:lpstr>Despedida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UIsuario</dc:creator>
  <cp:lastModifiedBy>UIsuario</cp:lastModifiedBy>
  <cp:revision>7</cp:revision>
  <dcterms:created xsi:type="dcterms:W3CDTF">2020-08-13T19:57:50Z</dcterms:created>
  <dcterms:modified xsi:type="dcterms:W3CDTF">2020-08-17T14:14:44Z</dcterms:modified>
</cp:coreProperties>
</file>