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5" r:id="rId9"/>
    <p:sldId id="263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660"/>
  </p:normalViewPr>
  <p:slideViewPr>
    <p:cSldViewPr snapToGrid="0">
      <p:cViewPr varScale="1">
        <p:scale>
          <a:sx n="49" d="100"/>
          <a:sy n="49" d="100"/>
        </p:scale>
        <p:origin x="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F290-AA47-480A-A336-5CA5C6B91675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02-9BB2-47CF-92A0-A669C935142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470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F290-AA47-480A-A336-5CA5C6B91675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02-9BB2-47CF-92A0-A669C935142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158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F290-AA47-480A-A336-5CA5C6B91675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02-9BB2-47CF-92A0-A669C935142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13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F290-AA47-480A-A336-5CA5C6B91675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02-9BB2-47CF-92A0-A669C9351422}" type="slidenum">
              <a:rPr lang="es-CL" smtClean="0"/>
              <a:t>‹#›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181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F290-AA47-480A-A336-5CA5C6B91675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02-9BB2-47CF-92A0-A669C935142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665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F290-AA47-480A-A336-5CA5C6B91675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02-9BB2-47CF-92A0-A669C935142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340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F290-AA47-480A-A336-5CA5C6B91675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02-9BB2-47CF-92A0-A669C935142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6192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F290-AA47-480A-A336-5CA5C6B91675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02-9BB2-47CF-92A0-A669C935142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2023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F290-AA47-480A-A336-5CA5C6B91675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02-9BB2-47CF-92A0-A669C935142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112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F290-AA47-480A-A336-5CA5C6B91675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02-9BB2-47CF-92A0-A669C935142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867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F290-AA47-480A-A336-5CA5C6B91675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02-9BB2-47CF-92A0-A669C935142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20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F290-AA47-480A-A336-5CA5C6B91675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02-9BB2-47CF-92A0-A669C935142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22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F290-AA47-480A-A336-5CA5C6B91675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02-9BB2-47CF-92A0-A669C935142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899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F290-AA47-480A-A336-5CA5C6B91675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02-9BB2-47CF-92A0-A669C935142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F290-AA47-480A-A336-5CA5C6B91675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02-9BB2-47CF-92A0-A669C935142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548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F290-AA47-480A-A336-5CA5C6B91675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02-9BB2-47CF-92A0-A669C935142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255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F290-AA47-480A-A336-5CA5C6B91675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02-9BB2-47CF-92A0-A669C935142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15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6F290-AA47-480A-A336-5CA5C6B91675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B702-9BB2-47CF-92A0-A669C935142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1250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h79sDCAh0Q&amp;t=63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11" y="174626"/>
            <a:ext cx="2145978" cy="103641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9642"/>
              </p:ext>
            </p:extLst>
          </p:nvPr>
        </p:nvGraphicFramePr>
        <p:xfrm>
          <a:off x="1817797" y="1710598"/>
          <a:ext cx="8964504" cy="45287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38084">
                  <a:extLst>
                    <a:ext uri="{9D8B030D-6E8A-4147-A177-3AD203B41FA5}">
                      <a16:colId xmlns:a16="http://schemas.microsoft.com/office/drawing/2014/main" val="4005005670"/>
                    </a:ext>
                  </a:extLst>
                </a:gridCol>
                <a:gridCol w="4526420">
                  <a:extLst>
                    <a:ext uri="{9D8B030D-6E8A-4147-A177-3AD203B41FA5}">
                      <a16:colId xmlns:a16="http://schemas.microsoft.com/office/drawing/2014/main" val="1311428157"/>
                    </a:ext>
                  </a:extLst>
                </a:gridCol>
              </a:tblGrid>
              <a:tr h="584496">
                <a:tc gridSpan="2">
                  <a:txBody>
                    <a:bodyPr/>
                    <a:lstStyle/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</a:t>
                      </a:r>
                      <a:endParaRPr lang="es-ES" sz="2000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Asignatura: </a:t>
                      </a:r>
                      <a:r>
                        <a:rPr lang="es-ES" sz="2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Ciencias</a:t>
                      </a:r>
                      <a:r>
                        <a:rPr lang="es-ES" sz="2000" baseline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naturales</a:t>
                      </a:r>
                      <a:endParaRPr lang="es-CL" sz="20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7468"/>
                  </a:ext>
                </a:extLst>
              </a:tr>
              <a:tr h="719846">
                <a:tc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000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</a:t>
                      </a:r>
                      <a:r>
                        <a:rPr lang="es-ES" sz="2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b="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="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000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Curso</a:t>
                      </a:r>
                      <a:r>
                        <a:rPr lang="es-ES" sz="2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5º Básico B</a:t>
                      </a:r>
                      <a:endParaRPr lang="es-CL" sz="20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1832100"/>
                  </a:ext>
                </a:extLst>
              </a:tr>
              <a:tr h="949689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Aprendizaje</a:t>
                      </a:r>
                      <a:r>
                        <a:rPr lang="es-CL" sz="2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CL" sz="18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OA_12 (tercero básico)</a:t>
                      </a:r>
                      <a:r>
                        <a:rPr lang="es-CL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 e identificar el movimiento de traslación de la tierra.</a:t>
                      </a:r>
                      <a:endParaRPr lang="es-CL" sz="20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236333"/>
                  </a:ext>
                </a:extLst>
              </a:tr>
              <a:tr h="816937">
                <a:tc grid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s-ES" sz="2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Tierra</a:t>
                      </a:r>
                      <a:r>
                        <a:rPr lang="es-ES" sz="2000" b="0" baseline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 universo.</a:t>
                      </a:r>
                      <a:endParaRPr lang="es-CL" sz="20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997437"/>
                  </a:ext>
                </a:extLst>
              </a:tr>
              <a:tr h="810129">
                <a:tc grid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endParaRPr lang="es-CL" sz="20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855308"/>
                  </a:ext>
                </a:extLst>
              </a:tr>
              <a:tr h="407334">
                <a:tc gridSpan="2"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s-ES" sz="2000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s-ES" sz="2000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</a:t>
                      </a:r>
                      <a:r>
                        <a:rPr lang="es-ES" sz="2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Nº: </a:t>
                      </a:r>
                      <a:r>
                        <a:rPr lang="es-ES" sz="2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</a:t>
                      </a:r>
                      <a:r>
                        <a:rPr lang="es-ES" sz="2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Desde el lunes  </a:t>
                      </a:r>
                      <a:r>
                        <a:rPr lang="es-ES" sz="2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 </a:t>
                      </a:r>
                      <a:r>
                        <a:rPr lang="es-ES" sz="2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hasta el viernes </a:t>
                      </a:r>
                      <a:r>
                        <a:rPr lang="es-ES" sz="2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 </a:t>
                      </a:r>
                      <a:r>
                        <a:rPr lang="es-ES" sz="2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julio</a:t>
                      </a:r>
                      <a:endParaRPr lang="es-CL" sz="20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55639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817797" y="1710598"/>
            <a:ext cx="17190928" cy="64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78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actividad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_tradnl" sz="3200" dirty="0" smtClean="0"/>
              <a:t>Materiales a utilizar:</a:t>
            </a:r>
          </a:p>
          <a:p>
            <a:r>
              <a:rPr lang="es-ES_tradnl" sz="3200" dirty="0" smtClean="0"/>
              <a:t>2 pelotas de </a:t>
            </a:r>
            <a:r>
              <a:rPr lang="es-ES_tradnl" sz="3200" dirty="0" err="1" smtClean="0"/>
              <a:t>plumavit</a:t>
            </a:r>
            <a:endParaRPr lang="es-ES_tradnl" sz="3200" dirty="0" smtClean="0"/>
          </a:p>
          <a:p>
            <a:r>
              <a:rPr lang="es-ES_tradnl" sz="3200" dirty="0" smtClean="0"/>
              <a:t>2 palos de brochetas</a:t>
            </a:r>
          </a:p>
          <a:p>
            <a:r>
              <a:rPr lang="es-ES_tradnl" sz="3200" dirty="0" smtClean="0"/>
              <a:t>Tempera amarilla y café</a:t>
            </a:r>
          </a:p>
          <a:p>
            <a:pPr marL="0" indent="0">
              <a:buNone/>
            </a:pPr>
            <a:endParaRPr lang="es-ES_tradn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88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Cierre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Video educativo.</a:t>
            </a:r>
          </a:p>
          <a:p>
            <a:r>
              <a:rPr lang="es-CL" sz="3200" dirty="0">
                <a:hlinkClick r:id="rId2"/>
              </a:rPr>
              <a:t>https://www.youtube.com/watch?v=th79sDCAh0Q&amp;t=63s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1927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745" y="140529"/>
            <a:ext cx="10353761" cy="1326321"/>
          </a:xfrm>
        </p:spPr>
        <p:txBody>
          <a:bodyPr/>
          <a:lstStyle/>
          <a:p>
            <a:r>
              <a:rPr lang="es-ES_tradnl" dirty="0" smtClean="0"/>
              <a:t>Despedida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4310" y="1466850"/>
            <a:ext cx="4198640" cy="514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Agenda de anticipación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617" y="2353704"/>
            <a:ext cx="5474682" cy="3371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299" y="2353704"/>
            <a:ext cx="3093009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 smtClean="0"/>
              <a:t>Emojis</a:t>
            </a:r>
            <a:r>
              <a:rPr lang="es-ES_tradnl" b="1" dirty="0" smtClean="0"/>
              <a:t> de las emociones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¿Cómo te has sentido estos días?</a:t>
            </a:r>
          </a:p>
          <a:p>
            <a:endParaRPr lang="es-ES_tradnl" sz="3200" dirty="0"/>
          </a:p>
          <a:p>
            <a:endParaRPr lang="es-ES_tradnl" sz="3200" dirty="0" smtClean="0"/>
          </a:p>
          <a:p>
            <a:r>
              <a:rPr lang="es-ES_tradnl" sz="3200" dirty="0" smtClean="0"/>
              <a:t>¿Cómo te sientes hoy?</a:t>
            </a:r>
            <a:endParaRPr lang="es-CL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65926"/>
            <a:ext cx="5257800" cy="32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Objetivo de la clase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800" b="1" dirty="0" smtClean="0"/>
              <a:t>¿Qué haremos hoy?</a:t>
            </a:r>
          </a:p>
          <a:p>
            <a:pPr marL="0" indent="0" algn="ctr">
              <a:buNone/>
            </a:pPr>
            <a:endParaRPr lang="es-ES_tradnl" sz="2800" b="1" dirty="0" smtClean="0"/>
          </a:p>
          <a:p>
            <a:pPr marL="0" indent="0" algn="ctr">
              <a:buNone/>
            </a:pPr>
            <a:r>
              <a:rPr lang="es-ES_tradnl" sz="2800" dirty="0" smtClean="0"/>
              <a:t>Conocer e identificar el movimiento de traslación de la tierra.</a:t>
            </a:r>
            <a:endParaRPr lang="es-ES_tradnl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001">
            <a:off x="8091486" y="1774595"/>
            <a:ext cx="1062038" cy="106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Recordemos…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3200" dirty="0" smtClean="0"/>
              <a:t>¿Sabes que la tierra gira en todo momento?</a:t>
            </a:r>
          </a:p>
          <a:p>
            <a:pPr marL="0" indent="0" algn="ctr">
              <a:buNone/>
            </a:pPr>
            <a:endParaRPr lang="es-ES_tradnl" sz="3200" dirty="0" smtClean="0"/>
          </a:p>
          <a:p>
            <a:pPr marL="0" indent="0" algn="ctr">
              <a:buNone/>
            </a:pPr>
            <a:endParaRPr lang="es-ES_tradnl" sz="3200" dirty="0" smtClean="0"/>
          </a:p>
          <a:p>
            <a:pPr marL="0" indent="0" algn="ctr">
              <a:buNone/>
            </a:pPr>
            <a:r>
              <a:rPr lang="es-ES_tradnl" sz="3200" dirty="0" smtClean="0"/>
              <a:t>¿Me podrías dar un ejemplo de cómo gira?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7512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Movimiento de rotación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38" y="1676964"/>
            <a:ext cx="10353762" cy="3695136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El movimiento de rotación es el movimiento que realiza la tierra sobre su eje, gira sobre su “cuerpo”.</a:t>
            </a:r>
          </a:p>
          <a:p>
            <a:r>
              <a:rPr lang="es-ES_tradnl" sz="2400" dirty="0" smtClean="0"/>
              <a:t>Este giro que realiza sobre si misma demora 24 horas, lo que equivale a un día.</a:t>
            </a:r>
          </a:p>
          <a:p>
            <a:r>
              <a:rPr lang="es-ES_tradnl" sz="2400" dirty="0" smtClean="0"/>
              <a:t>Gracias a este movimiento se produce el día y la noche.</a:t>
            </a:r>
            <a:endParaRPr lang="es-CL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358196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153194"/>
            <a:ext cx="6362700" cy="6362700"/>
          </a:xfrm>
        </p:spPr>
      </p:pic>
    </p:spTree>
    <p:extLst>
      <p:ext uri="{BB962C8B-B14F-4D97-AF65-F5344CB8AC3E}">
        <p14:creationId xmlns:p14="http://schemas.microsoft.com/office/powerpoint/2010/main" val="13218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969" y="135766"/>
            <a:ext cx="10353761" cy="1326321"/>
          </a:xfrm>
        </p:spPr>
        <p:txBody>
          <a:bodyPr/>
          <a:lstStyle/>
          <a:p>
            <a:r>
              <a:rPr lang="es-ES_tradnl" b="1" dirty="0" smtClean="0"/>
              <a:t>Movimiento de traslación</a:t>
            </a:r>
            <a:endParaRPr lang="es-CL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045" y="1462087"/>
            <a:ext cx="10353762" cy="3695136"/>
          </a:xfrm>
        </p:spPr>
        <p:txBody>
          <a:bodyPr>
            <a:normAutofit/>
          </a:bodyPr>
          <a:lstStyle/>
          <a:p>
            <a:pPr algn="just"/>
            <a:r>
              <a:rPr lang="es-ES_tradnl" sz="2800" dirty="0" smtClean="0"/>
              <a:t>Movimiento que realiza la tierra alrededor del sol.</a:t>
            </a:r>
          </a:p>
          <a:p>
            <a:pPr algn="just"/>
            <a:r>
              <a:rPr lang="es-ES_tradnl" sz="2800" dirty="0" smtClean="0"/>
              <a:t>Este movimiento demora 365 días, lo que equivale a un año.</a:t>
            </a:r>
          </a:p>
          <a:p>
            <a:pPr algn="just"/>
            <a:r>
              <a:rPr lang="es-ES_tradnl" sz="2800" dirty="0" smtClean="0"/>
              <a:t>Gracias a este movimiento existen las estaciones del año (verano, otoño, invierno y primavera).</a:t>
            </a:r>
            <a:endParaRPr lang="es-CL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166" y="3676649"/>
            <a:ext cx="3612641" cy="26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487" y="379904"/>
            <a:ext cx="8205660" cy="615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65</TotalTime>
  <Words>243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Rockwell</vt:lpstr>
      <vt:lpstr>Tahoma</vt:lpstr>
      <vt:lpstr>Damask</vt:lpstr>
      <vt:lpstr>PowerPoint Presentation</vt:lpstr>
      <vt:lpstr>Agenda de anticipación</vt:lpstr>
      <vt:lpstr>Emojis de las emociones</vt:lpstr>
      <vt:lpstr>Objetivo de la clase</vt:lpstr>
      <vt:lpstr>Recordemos…</vt:lpstr>
      <vt:lpstr>Movimiento de rotación</vt:lpstr>
      <vt:lpstr>PowerPoint Presentation</vt:lpstr>
      <vt:lpstr>Movimiento de traslación</vt:lpstr>
      <vt:lpstr>PowerPoint Presentation</vt:lpstr>
      <vt:lpstr>actividad</vt:lpstr>
      <vt:lpstr>Cierre</vt:lpstr>
      <vt:lpstr>Despedida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10</cp:revision>
  <dcterms:created xsi:type="dcterms:W3CDTF">2020-08-17T13:03:11Z</dcterms:created>
  <dcterms:modified xsi:type="dcterms:W3CDTF">2020-08-17T14:10:36Z</dcterms:modified>
</cp:coreProperties>
</file>