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62" r:id="rId14"/>
    <p:sldId id="26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 snapToGrid="0">
      <p:cViewPr>
        <p:scale>
          <a:sx n="60" d="100"/>
          <a:sy n="60" d="100"/>
        </p:scale>
        <p:origin x="42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393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38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56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5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685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384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7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79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47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2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F5D15A7-7C89-4BB0-A15B-D93BA2D35F0F}" type="datetimeFigureOut">
              <a:rPr lang="es-CL" smtClean="0"/>
              <a:t>10-08-2020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BA319C5-CA72-477D-B142-D34818102D9A}" type="slidenum">
              <a:rPr lang="es-CL" smtClean="0"/>
              <a:t>‹#›</a:t>
            </a:fld>
            <a:endParaRPr lang="es-C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22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63716"/>
              </p:ext>
            </p:extLst>
          </p:nvPr>
        </p:nvGraphicFramePr>
        <p:xfrm>
          <a:off x="2968942" y="1443788"/>
          <a:ext cx="7410300" cy="3641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68640">
                  <a:extLst>
                    <a:ext uri="{9D8B030D-6E8A-4147-A177-3AD203B41FA5}">
                      <a16:colId xmlns:a16="http://schemas.microsoft.com/office/drawing/2014/main" val="3154160011"/>
                    </a:ext>
                  </a:extLst>
                </a:gridCol>
                <a:gridCol w="3741660">
                  <a:extLst>
                    <a:ext uri="{9D8B030D-6E8A-4147-A177-3AD203B41FA5}">
                      <a16:colId xmlns:a16="http://schemas.microsoft.com/office/drawing/2014/main" val="1355923522"/>
                    </a:ext>
                  </a:extLst>
                </a:gridCol>
              </a:tblGrid>
              <a:tr h="388767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          Asignatura: Matemáticas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50060"/>
                  </a:ext>
                </a:extLst>
              </a:tr>
              <a:tr h="388767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Docente: Mery Anne Bestrin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Curso: 5º Básico B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6700932"/>
                  </a:ext>
                </a:extLst>
              </a:tr>
              <a:tr h="911478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Objetivo de Aprendizaje:</a:t>
                      </a:r>
                      <a:r>
                        <a:rPr lang="es-CL" sz="10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800">
                          <a:solidFill>
                            <a:schemeClr val="tx1"/>
                          </a:solidFill>
                          <a:effectLst/>
                        </a:rPr>
                        <a:t>OA_9(segundo básico) Conocer e identificar que es una adición y una sustracción.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00039"/>
                  </a:ext>
                </a:extLst>
              </a:tr>
              <a:tr h="784067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Contenido: Números y operaciones.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496451"/>
                  </a:ext>
                </a:extLst>
              </a:tr>
              <a:tr h="777534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Habilidad: Observar PPT, identificar adiciones y sustracciones a través de imágenes.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14267"/>
                  </a:ext>
                </a:extLst>
              </a:tr>
              <a:tr h="390945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Semana Nº18: 19 (lunes 10 al viernes 14 de agosto)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3974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2475" y="2940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1240287"/>
            <a:ext cx="1578309" cy="7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06775" y="3892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74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7" y="786064"/>
            <a:ext cx="10972799" cy="25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6" y="1337034"/>
            <a:ext cx="10649011" cy="2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3" y="2294021"/>
            <a:ext cx="9807824" cy="2179516"/>
          </a:xfrm>
        </p:spPr>
      </p:pic>
    </p:spTree>
    <p:extLst>
      <p:ext uri="{BB962C8B-B14F-4D97-AF65-F5344CB8AC3E}">
        <p14:creationId xmlns:p14="http://schemas.microsoft.com/office/powerpoint/2010/main" val="35049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85" y="569494"/>
            <a:ext cx="9601200" cy="3581400"/>
          </a:xfrm>
        </p:spPr>
        <p:txBody>
          <a:bodyPr/>
          <a:lstStyle/>
          <a:p>
            <a:r>
              <a:rPr lang="es-ES_tradnl" sz="2400" dirty="0" smtClean="0"/>
              <a:t>Cierre: Preguntas</a:t>
            </a:r>
            <a:r>
              <a:rPr lang="es-ES_tradnl" dirty="0" smtClean="0"/>
              <a:t>.</a:t>
            </a:r>
          </a:p>
          <a:p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1642717"/>
            <a:ext cx="685249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63" y="1267327"/>
            <a:ext cx="4181159" cy="51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61" y="2137226"/>
            <a:ext cx="4681239" cy="286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61" y="2152902"/>
            <a:ext cx="2357732" cy="286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461" y="2152902"/>
            <a:ext cx="2324066" cy="28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¿Como </a:t>
            </a:r>
            <a:r>
              <a:rPr lang="es-CL" sz="2400" dirty="0"/>
              <a:t>t</a:t>
            </a:r>
            <a:r>
              <a:rPr lang="es-CL" sz="2400" dirty="0" smtClean="0"/>
              <a:t>e has </a:t>
            </a:r>
            <a:r>
              <a:rPr lang="es-CL" sz="2400" dirty="0"/>
              <a:t>sentido </a:t>
            </a:r>
            <a:r>
              <a:rPr lang="es-CL" sz="2400" dirty="0" smtClean="0"/>
              <a:t>durante </a:t>
            </a:r>
            <a:r>
              <a:rPr lang="es-CL" sz="2400" dirty="0"/>
              <a:t>la </a:t>
            </a:r>
            <a:r>
              <a:rPr lang="es-CL" sz="2400" dirty="0" smtClean="0"/>
              <a:t>semana?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CL" sz="2400" dirty="0" smtClean="0"/>
          </a:p>
          <a:p>
            <a:r>
              <a:rPr lang="es-CL" sz="2400" dirty="0" smtClean="0"/>
              <a:t>¿Cómo te sientes el día de hoy? </a:t>
            </a:r>
            <a:endParaRPr lang="es-C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183">
            <a:off x="7038132" y="3027392"/>
            <a:ext cx="4109150" cy="21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600" dirty="0" smtClean="0"/>
              <a:t>Conocer </a:t>
            </a:r>
            <a:r>
              <a:rPr lang="es-CL" sz="3600" dirty="0"/>
              <a:t>e identificar que es una adición y una sustracción.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898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¿Qué son las adiciones?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179" y="1580147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Llamamos suma o adición, a la acción de añadir o agregar elementos o cosas. Dicha acción nos permite añadir cosas o cantidades a otras </a:t>
            </a:r>
            <a:r>
              <a:rPr lang="es-ES" sz="2400" dirty="0" smtClean="0"/>
              <a:t>que ya existen, </a:t>
            </a:r>
            <a:r>
              <a:rPr lang="es-ES" sz="2400" dirty="0"/>
              <a:t>y de ahí la acción de “sumar”. Con la suma podemos unir cantidades o conjuntos, y para ello siempre deberemos tener un mínimo de dos elementos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Podemos sumar cantidades o números.</a:t>
            </a:r>
          </a:p>
          <a:p>
            <a:pPr algn="just"/>
            <a:r>
              <a:rPr lang="es-ES" sz="2400" dirty="0" smtClean="0"/>
              <a:t>El signo de la suma es </a:t>
            </a:r>
            <a:r>
              <a:rPr lang="es-ES" sz="3200" b="1" dirty="0" smtClean="0"/>
              <a:t>+</a:t>
            </a:r>
            <a:endParaRPr lang="es-ES" sz="2400" b="1" dirty="0" smtClean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70" y="3224463"/>
            <a:ext cx="3574619" cy="219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622">
            <a:off x="4981824" y="4419975"/>
            <a:ext cx="15144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¿Qué son las sustracciones?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La resta, también conocida como sustracción, es una operación que consiste en sacar</a:t>
            </a:r>
            <a:r>
              <a:rPr lang="es-ES" sz="2400" dirty="0" smtClean="0"/>
              <a:t>, quitar, </a:t>
            </a:r>
            <a:r>
              <a:rPr lang="es-ES" sz="2400" dirty="0"/>
              <a:t>recortar, empequeñecer, reducir o separar algo de un todo. Restar es una de las operaciones esenciales de la matemática y se considera como la más simple junto a la suma, que es el proceso inverso</a:t>
            </a:r>
            <a:r>
              <a:rPr lang="es-ES" sz="2400" dirty="0" smtClean="0"/>
              <a:t>.</a:t>
            </a:r>
          </a:p>
          <a:p>
            <a:pPr algn="just"/>
            <a:r>
              <a:rPr lang="es-ES_tradnl" sz="2400" dirty="0" smtClean="0"/>
              <a:t>Al igual que la suma podemos restar cantidades y números.</a:t>
            </a:r>
          </a:p>
          <a:p>
            <a:pPr algn="just"/>
            <a:r>
              <a:rPr lang="es-ES_tradnl" sz="2400" dirty="0" smtClean="0"/>
              <a:t>El signo  de la resta es </a:t>
            </a:r>
            <a:r>
              <a:rPr lang="es-ES_tradnl" sz="2400" b="1" dirty="0" smtClean="0"/>
              <a:t>–</a:t>
            </a:r>
          </a:p>
          <a:p>
            <a:pPr algn="just"/>
            <a:endParaRPr lang="es-CL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48" y="4406877"/>
            <a:ext cx="4882314" cy="1502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681" y="3232215"/>
            <a:ext cx="1859382" cy="1045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85" y="4908884"/>
            <a:ext cx="2242493" cy="13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Actividad: </a:t>
            </a:r>
            <a:r>
              <a:rPr lang="es-CL" dirty="0" smtClean="0"/>
              <a:t>identificar </a:t>
            </a:r>
            <a:r>
              <a:rPr lang="es-CL" dirty="0"/>
              <a:t>sumas y restas según las imágenes:</a:t>
            </a:r>
            <a:br>
              <a:rPr lang="es-CL" dirty="0"/>
            </a:b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64409"/>
            <a:ext cx="10367263" cy="2969066"/>
          </a:xfrm>
        </p:spPr>
      </p:pic>
    </p:spTree>
    <p:extLst>
      <p:ext uri="{BB962C8B-B14F-4D97-AF65-F5344CB8AC3E}">
        <p14:creationId xmlns:p14="http://schemas.microsoft.com/office/powerpoint/2010/main" val="141938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" y="1246126"/>
            <a:ext cx="11143975" cy="24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3367"/>
            <a:ext cx="10766340" cy="22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17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35</TotalTime>
  <Words>281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Tahoma</vt:lpstr>
      <vt:lpstr>Times New Roman</vt:lpstr>
      <vt:lpstr>Crop</vt:lpstr>
      <vt:lpstr>PowerPoint Presentation</vt:lpstr>
      <vt:lpstr>Agenda de anticipación</vt:lpstr>
      <vt:lpstr>Emojis de las emociones</vt:lpstr>
      <vt:lpstr>Objetivo de la clase</vt:lpstr>
      <vt:lpstr>¿Qué son las adiciones?</vt:lpstr>
      <vt:lpstr>¿Qué son las sustracciones?</vt:lpstr>
      <vt:lpstr>Actividad: identificar sumas y restas según las imágenes: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4</cp:revision>
  <dcterms:created xsi:type="dcterms:W3CDTF">2020-08-10T19:06:12Z</dcterms:created>
  <dcterms:modified xsi:type="dcterms:W3CDTF">2020-08-10T19:41:24Z</dcterms:modified>
</cp:coreProperties>
</file>