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50" d="100"/>
          <a:sy n="50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5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934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57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0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9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00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2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286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77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404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F7B280-1188-49A1-96CA-7C54A3ED70E4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1E2370-3177-4704-9CE8-685514F0E073}" type="slidenum">
              <a:rPr lang="es-CL" smtClean="0"/>
              <a:t>‹#›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3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15774"/>
              </p:ext>
            </p:extLst>
          </p:nvPr>
        </p:nvGraphicFramePr>
        <p:xfrm>
          <a:off x="2702326" y="906259"/>
          <a:ext cx="8201751" cy="52423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0466">
                  <a:extLst>
                    <a:ext uri="{9D8B030D-6E8A-4147-A177-3AD203B41FA5}">
                      <a16:colId xmlns:a16="http://schemas.microsoft.com/office/drawing/2014/main" val="3533662433"/>
                    </a:ext>
                  </a:extLst>
                </a:gridCol>
                <a:gridCol w="4141285">
                  <a:extLst>
                    <a:ext uri="{9D8B030D-6E8A-4147-A177-3AD203B41FA5}">
                      <a16:colId xmlns:a16="http://schemas.microsoft.com/office/drawing/2014/main" val="1172452073"/>
                    </a:ext>
                  </a:extLst>
                </a:gridCol>
              </a:tblGrid>
              <a:tr h="513432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Lenguaje y comunicación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70909"/>
                  </a:ext>
                </a:extLst>
              </a:tr>
              <a:tr h="513432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Docente: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Mery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5º Básico B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66893"/>
                  </a:ext>
                </a:extLst>
              </a:tr>
              <a:tr h="147798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Objetivo de Aprendizaje: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OA_26 (tercero básico)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Observar y escuchar texto infantil, comprendiendo y comentando con apoyo de </a:t>
                      </a:r>
                      <a:r>
                        <a:rPr lang="es-CL" sz="2400" dirty="0" err="1">
                          <a:solidFill>
                            <a:schemeClr val="tx1"/>
                          </a:solidFill>
                          <a:effectLst/>
                        </a:rPr>
                        <a:t>lapbook</a:t>
                      </a: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89026"/>
                  </a:ext>
                </a:extLst>
              </a:tr>
              <a:tr h="830887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Contenido: Lectura; comprensión.</a:t>
                      </a:r>
                      <a:endParaRPr lang="es-CL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99758"/>
                  </a:ext>
                </a:extLst>
              </a:tr>
              <a:tr h="145210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Habilidad: comprender y comentar ideas principales, personajes, características físicas, autor, nombre del cuento y vocabulario.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79353"/>
                  </a:ext>
                </a:extLst>
              </a:tr>
              <a:tr h="414289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Semana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Nº18: 19 (lunes 10 al viernes 14 de agosto)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5237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1424" y="1244727"/>
            <a:ext cx="17239895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7" y="281470"/>
            <a:ext cx="1701509" cy="8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5724" y="2197227"/>
            <a:ext cx="172398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3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43711"/>
            <a:ext cx="4953000" cy="59261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43711"/>
            <a:ext cx="4819650" cy="56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5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1" y="857060"/>
            <a:ext cx="4579329" cy="51929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857060"/>
            <a:ext cx="4777056" cy="57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8" y="864020"/>
            <a:ext cx="4770652" cy="51711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92" y="864020"/>
            <a:ext cx="4624658" cy="54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800600" cy="57251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12" y="321311"/>
            <a:ext cx="4396938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7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61" y="943982"/>
            <a:ext cx="3927889" cy="4813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943981"/>
            <a:ext cx="4061093" cy="48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3" y="3619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8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920" y="216374"/>
            <a:ext cx="4957080" cy="6417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49" y="899904"/>
            <a:ext cx="4429125" cy="57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8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5" y="680493"/>
            <a:ext cx="4434895" cy="52869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04" y="418828"/>
            <a:ext cx="448782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" y="434975"/>
            <a:ext cx="5095002" cy="60960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03987"/>
            <a:ext cx="4419600" cy="51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27365"/>
            <a:ext cx="5276850" cy="6281966"/>
          </a:xfrm>
        </p:spPr>
      </p:pic>
    </p:spTree>
    <p:extLst>
      <p:ext uri="{BB962C8B-B14F-4D97-AF65-F5344CB8AC3E}">
        <p14:creationId xmlns:p14="http://schemas.microsoft.com/office/powerpoint/2010/main" val="268223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CL" dirty="0"/>
          </a:p>
        </p:txBody>
      </p:sp>
      <p:pic>
        <p:nvPicPr>
          <p:cNvPr id="12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4"/>
            <a:ext cx="4808621" cy="332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20" y="1825621"/>
            <a:ext cx="3048001" cy="332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21" y="1825622"/>
            <a:ext cx="2967791" cy="332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98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Cierre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Comentar  </a:t>
            </a:r>
            <a:r>
              <a:rPr lang="es-CL" sz="2800" dirty="0"/>
              <a:t>c</a:t>
            </a:r>
            <a:r>
              <a:rPr lang="es-CL" sz="2800" dirty="0" smtClean="0"/>
              <a:t>on </a:t>
            </a:r>
            <a:r>
              <a:rPr lang="es-CL" sz="2800" dirty="0"/>
              <a:t>apoyo de un </a:t>
            </a:r>
            <a:r>
              <a:rPr lang="es-CL" sz="2800" dirty="0" err="1"/>
              <a:t>lapbook</a:t>
            </a:r>
            <a:r>
              <a:rPr lang="es-CL" sz="2800" dirty="0"/>
              <a:t> </a:t>
            </a:r>
            <a:r>
              <a:rPr lang="es-CL" sz="2800" dirty="0" smtClean="0"/>
              <a:t>:</a:t>
            </a:r>
          </a:p>
          <a:p>
            <a:r>
              <a:rPr lang="es-CL" sz="2800" dirty="0" smtClean="0"/>
              <a:t>Nombre del cuento</a:t>
            </a:r>
          </a:p>
          <a:p>
            <a:r>
              <a:rPr lang="es-CL" sz="2800" dirty="0" smtClean="0"/>
              <a:t>Nombre </a:t>
            </a:r>
            <a:r>
              <a:rPr lang="es-CL" sz="2800" dirty="0"/>
              <a:t>del </a:t>
            </a:r>
            <a:r>
              <a:rPr lang="es-CL" sz="2800" dirty="0" smtClean="0"/>
              <a:t>autor</a:t>
            </a:r>
          </a:p>
          <a:p>
            <a:r>
              <a:rPr lang="es-CL" sz="2800" dirty="0"/>
              <a:t>P</a:t>
            </a:r>
            <a:r>
              <a:rPr lang="es-CL" sz="2800" dirty="0" smtClean="0"/>
              <a:t>ersonajes</a:t>
            </a:r>
          </a:p>
          <a:p>
            <a:r>
              <a:rPr lang="es-CL" sz="2800" dirty="0" smtClean="0"/>
              <a:t>Características </a:t>
            </a:r>
            <a:r>
              <a:rPr lang="es-CL" sz="2800" dirty="0"/>
              <a:t>físicas de los </a:t>
            </a:r>
            <a:r>
              <a:rPr lang="es-CL" sz="2800" dirty="0" smtClean="0"/>
              <a:t>personajes</a:t>
            </a:r>
          </a:p>
          <a:p>
            <a:r>
              <a:rPr lang="es-CL" sz="2800" dirty="0" smtClean="0"/>
              <a:t> </a:t>
            </a:r>
            <a:r>
              <a:rPr lang="es-CL" sz="2800" dirty="0"/>
              <a:t>vocabulario </a:t>
            </a:r>
            <a:r>
              <a:rPr lang="es-CL" sz="2800" dirty="0" smtClean="0"/>
              <a:t>extraído</a:t>
            </a:r>
          </a:p>
          <a:p>
            <a:r>
              <a:rPr lang="es-CL" sz="2800" dirty="0" smtClean="0"/>
              <a:t> </a:t>
            </a:r>
            <a:r>
              <a:rPr lang="es-CL" sz="2800" dirty="0"/>
              <a:t>reflexión sobre el cuento.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3867">
            <a:off x="7779177" y="2339503"/>
            <a:ext cx="3155523" cy="23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042" y="1991807"/>
            <a:ext cx="2754876" cy="33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¿Cómo se han sentido durante esta semana?</a:t>
            </a:r>
          </a:p>
          <a:p>
            <a:endParaRPr lang="es-ES_tradnl" sz="2800" dirty="0"/>
          </a:p>
          <a:p>
            <a:pPr marL="0" indent="0">
              <a:buNone/>
            </a:pPr>
            <a:endParaRPr lang="es-ES_tradnl" sz="2800" b="1" dirty="0" smtClean="0"/>
          </a:p>
          <a:p>
            <a:r>
              <a:rPr lang="es-ES_tradnl" sz="2800" dirty="0" smtClean="0"/>
              <a:t>¿Cómo se sienten el día de hoy?</a:t>
            </a:r>
          </a:p>
          <a:p>
            <a:endParaRPr lang="es-CL" dirty="0"/>
          </a:p>
        </p:txBody>
      </p:sp>
      <p:pic>
        <p:nvPicPr>
          <p:cNvPr id="6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286">
            <a:off x="6096000" y="2513113"/>
            <a:ext cx="4940968" cy="276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51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Observar </a:t>
            </a:r>
            <a:r>
              <a:rPr lang="es-CL" sz="3600" dirty="0"/>
              <a:t>y escuchar texto infantil, comprendiendo y comentando con apoyo de </a:t>
            </a:r>
            <a:r>
              <a:rPr lang="es-CL" sz="3600" dirty="0" err="1"/>
              <a:t>lapbook</a:t>
            </a:r>
            <a:r>
              <a:rPr lang="es-CL" sz="3600" dirty="0" smtClean="0"/>
              <a:t>.</a:t>
            </a:r>
          </a:p>
          <a:p>
            <a:endParaRPr lang="es-CL" dirty="0"/>
          </a:p>
        </p:txBody>
      </p:sp>
      <p:pic>
        <p:nvPicPr>
          <p:cNvPr id="4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8" y="3256547"/>
            <a:ext cx="3304674" cy="292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62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79" y="999456"/>
            <a:ext cx="10515600" cy="4982244"/>
          </a:xfrm>
        </p:spPr>
        <p:txBody>
          <a:bodyPr>
            <a:normAutofit fontScale="62500" lnSpcReduction="20000"/>
          </a:bodyPr>
          <a:lstStyle/>
          <a:p>
            <a:endParaRPr lang="es-ES_tradnl" sz="3600" dirty="0" smtClean="0"/>
          </a:p>
          <a:p>
            <a:endParaRPr lang="es-ES_tradnl" sz="3600" dirty="0"/>
          </a:p>
          <a:p>
            <a:endParaRPr lang="es-ES_tradnl" sz="3600" dirty="0" smtClean="0"/>
          </a:p>
          <a:p>
            <a:r>
              <a:rPr lang="es-ES_tradnl" sz="3600" dirty="0" smtClean="0"/>
              <a:t>- </a:t>
            </a:r>
            <a:r>
              <a:rPr lang="es-ES_tradnl" sz="4500" dirty="0" smtClean="0"/>
              <a:t>Nombre del libro: Vaya Rabieta</a:t>
            </a:r>
          </a:p>
          <a:p>
            <a:r>
              <a:rPr lang="es-ES_tradnl" sz="4500" dirty="0" smtClean="0"/>
              <a:t>- Autor: </a:t>
            </a:r>
            <a:r>
              <a:rPr lang="es-ES_tradnl" sz="4500" dirty="0" err="1" smtClean="0"/>
              <a:t>Mireille</a:t>
            </a:r>
            <a:r>
              <a:rPr lang="es-ES_tradnl" sz="4500" dirty="0" smtClean="0"/>
              <a:t> d’ </a:t>
            </a:r>
            <a:r>
              <a:rPr lang="es-ES_tradnl" sz="4500" dirty="0" err="1" smtClean="0"/>
              <a:t>Allance</a:t>
            </a:r>
            <a:endParaRPr lang="es-ES_tradnl" sz="4500" dirty="0" smtClean="0"/>
          </a:p>
          <a:p>
            <a:r>
              <a:rPr lang="es-ES_tradnl" sz="4500" dirty="0" smtClean="0"/>
              <a:t>- Vocabulario </a:t>
            </a:r>
            <a:r>
              <a:rPr lang="es-ES_tradnl" sz="4500" dirty="0" err="1" smtClean="0"/>
              <a:t>extraido</a:t>
            </a:r>
            <a:r>
              <a:rPr lang="es-ES_tradnl" sz="4500" dirty="0" smtClean="0"/>
              <a:t>: </a:t>
            </a:r>
          </a:p>
          <a:p>
            <a:r>
              <a:rPr lang="es-ES_tradnl" sz="4500" dirty="0" smtClean="0"/>
              <a:t>- Colcha</a:t>
            </a:r>
          </a:p>
          <a:p>
            <a:r>
              <a:rPr lang="es-ES_tradnl" sz="4500" dirty="0" smtClean="0"/>
              <a:t>- Bruto</a:t>
            </a:r>
          </a:p>
          <a:p>
            <a:r>
              <a:rPr lang="es-ES_tradnl" sz="4500" dirty="0" smtClean="0"/>
              <a:t>- Vale</a:t>
            </a:r>
          </a:p>
          <a:p>
            <a:r>
              <a:rPr lang="es-ES_tradnl" sz="4500" dirty="0" smtClean="0"/>
              <a:t>- Liada</a:t>
            </a:r>
          </a:p>
          <a:p>
            <a:r>
              <a:rPr lang="es-ES_tradnl" sz="4500" dirty="0" smtClean="0"/>
              <a:t>- Rabieta</a:t>
            </a:r>
            <a:endParaRPr lang="es-CL" sz="4500" dirty="0" smtClean="0"/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17" y="1628106"/>
            <a:ext cx="4214862" cy="37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88" y="432006"/>
            <a:ext cx="5470359" cy="5736054"/>
          </a:xfrm>
        </p:spPr>
      </p:pic>
    </p:spTree>
    <p:extLst>
      <p:ext uri="{BB962C8B-B14F-4D97-AF65-F5344CB8AC3E}">
        <p14:creationId xmlns:p14="http://schemas.microsoft.com/office/powerpoint/2010/main" val="292528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19136"/>
            <a:ext cx="5962650" cy="6093698"/>
          </a:xfrm>
        </p:spPr>
      </p:pic>
    </p:spTree>
    <p:extLst>
      <p:ext uri="{BB962C8B-B14F-4D97-AF65-F5344CB8AC3E}">
        <p14:creationId xmlns:p14="http://schemas.microsoft.com/office/powerpoint/2010/main" val="67082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9" y="620058"/>
            <a:ext cx="5219961" cy="5033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68406"/>
            <a:ext cx="4824681" cy="57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" y="719138"/>
            <a:ext cx="5059934" cy="4710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90750"/>
            <a:ext cx="4991100" cy="60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28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184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Verdana</vt:lpstr>
      <vt:lpstr>Retrospect</vt:lpstr>
      <vt:lpstr>PowerPoint Presentation</vt:lpstr>
      <vt:lpstr>Agenda de anticipación</vt:lpstr>
      <vt:lpstr>Emojis de las emociones</vt:lpstr>
      <vt:lpstr>Objetivo de la clase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Cierre de la clase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7</cp:revision>
  <dcterms:created xsi:type="dcterms:W3CDTF">2020-08-10T17:35:42Z</dcterms:created>
  <dcterms:modified xsi:type="dcterms:W3CDTF">2020-08-10T18:51:57Z</dcterms:modified>
</cp:coreProperties>
</file>